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p:sldId id="256" r:id="rId5"/>
  </p:sldIdLst>
  <p:sldSz cx="51206400" cy="36576000"/>
  <p:notesSz cx="6858000" cy="9144000"/>
  <p:defaultTextStyle>
    <a:defPPr>
      <a:defRPr lang="en-US"/>
    </a:defPPr>
    <a:lvl1pPr marL="0" algn="l" defTabSz="5374208" rtl="0" eaLnBrk="1" latinLnBrk="0" hangingPunct="1">
      <a:defRPr sz="10697" kern="1200">
        <a:solidFill>
          <a:schemeClr val="tx1"/>
        </a:solidFill>
        <a:latin typeface="+mn-lt"/>
        <a:ea typeface="+mn-ea"/>
        <a:cs typeface="+mn-cs"/>
      </a:defRPr>
    </a:lvl1pPr>
    <a:lvl2pPr marL="2687105" algn="l" defTabSz="5374208" rtl="0" eaLnBrk="1" latinLnBrk="0" hangingPunct="1">
      <a:defRPr sz="10697" kern="1200">
        <a:solidFill>
          <a:schemeClr val="tx1"/>
        </a:solidFill>
        <a:latin typeface="+mn-lt"/>
        <a:ea typeface="+mn-ea"/>
        <a:cs typeface="+mn-cs"/>
      </a:defRPr>
    </a:lvl2pPr>
    <a:lvl3pPr marL="5374208" algn="l" defTabSz="5374208" rtl="0" eaLnBrk="1" latinLnBrk="0" hangingPunct="1">
      <a:defRPr sz="10697" kern="1200">
        <a:solidFill>
          <a:schemeClr val="tx1"/>
        </a:solidFill>
        <a:latin typeface="+mn-lt"/>
        <a:ea typeface="+mn-ea"/>
        <a:cs typeface="+mn-cs"/>
      </a:defRPr>
    </a:lvl3pPr>
    <a:lvl4pPr marL="8061314" algn="l" defTabSz="5374208" rtl="0" eaLnBrk="1" latinLnBrk="0" hangingPunct="1">
      <a:defRPr sz="10697" kern="1200">
        <a:solidFill>
          <a:schemeClr val="tx1"/>
        </a:solidFill>
        <a:latin typeface="+mn-lt"/>
        <a:ea typeface="+mn-ea"/>
        <a:cs typeface="+mn-cs"/>
      </a:defRPr>
    </a:lvl4pPr>
    <a:lvl5pPr marL="10748417" algn="l" defTabSz="5374208" rtl="0" eaLnBrk="1" latinLnBrk="0" hangingPunct="1">
      <a:defRPr sz="10697" kern="1200">
        <a:solidFill>
          <a:schemeClr val="tx1"/>
        </a:solidFill>
        <a:latin typeface="+mn-lt"/>
        <a:ea typeface="+mn-ea"/>
        <a:cs typeface="+mn-cs"/>
      </a:defRPr>
    </a:lvl5pPr>
    <a:lvl6pPr marL="13435522" algn="l" defTabSz="5374208" rtl="0" eaLnBrk="1" latinLnBrk="0" hangingPunct="1">
      <a:defRPr sz="10697" kern="1200">
        <a:solidFill>
          <a:schemeClr val="tx1"/>
        </a:solidFill>
        <a:latin typeface="+mn-lt"/>
        <a:ea typeface="+mn-ea"/>
        <a:cs typeface="+mn-cs"/>
      </a:defRPr>
    </a:lvl6pPr>
    <a:lvl7pPr marL="16122625" algn="l" defTabSz="5374208" rtl="0" eaLnBrk="1" latinLnBrk="0" hangingPunct="1">
      <a:defRPr sz="10697" kern="1200">
        <a:solidFill>
          <a:schemeClr val="tx1"/>
        </a:solidFill>
        <a:latin typeface="+mn-lt"/>
        <a:ea typeface="+mn-ea"/>
        <a:cs typeface="+mn-cs"/>
      </a:defRPr>
    </a:lvl7pPr>
    <a:lvl8pPr marL="18809730" algn="l" defTabSz="5374208" rtl="0" eaLnBrk="1" latinLnBrk="0" hangingPunct="1">
      <a:defRPr sz="10697" kern="1200">
        <a:solidFill>
          <a:schemeClr val="tx1"/>
        </a:solidFill>
        <a:latin typeface="+mn-lt"/>
        <a:ea typeface="+mn-ea"/>
        <a:cs typeface="+mn-cs"/>
      </a:defRPr>
    </a:lvl8pPr>
    <a:lvl9pPr marL="21496836" algn="l" defTabSz="5374208" rtl="0" eaLnBrk="1" latinLnBrk="0" hangingPunct="1">
      <a:defRPr sz="1069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520" userDrawn="1">
          <p15:clr>
            <a:srgbClr val="A4A3A4"/>
          </p15:clr>
        </p15:guide>
        <p15:guide id="2" pos="1612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C80"/>
    <a:srgbClr val="7C7D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0C609E-0BA7-4CB1-8535-F9F617F21C7C}" v="225" dt="2022-08-08T16:43:12.59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30" d="100"/>
          <a:sy n="30" d="100"/>
        </p:scale>
        <p:origin x="-2438" y="-2952"/>
      </p:cViewPr>
      <p:guideLst>
        <p:guide orient="horz" pos="11520"/>
        <p:guide pos="16128"/>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microsoft.com/office/2016/11/relationships/changesInfo" Target="changesInfos/changesInfo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are Morris" userId="111c40b1-f569-471b-97d1-58e49d557409" providerId="ADAL" clId="{7E0C609E-0BA7-4CB1-8535-F9F617F21C7C}"/>
    <pc:docChg chg="undo redo custSel modSld">
      <pc:chgData name="Clare Morris" userId="111c40b1-f569-471b-97d1-58e49d557409" providerId="ADAL" clId="{7E0C609E-0BA7-4CB1-8535-F9F617F21C7C}" dt="2022-08-08T21:51:16.506" v="10322" actId="1076"/>
      <pc:docMkLst>
        <pc:docMk/>
      </pc:docMkLst>
      <pc:sldChg chg="addSp delSp modSp mod">
        <pc:chgData name="Clare Morris" userId="111c40b1-f569-471b-97d1-58e49d557409" providerId="ADAL" clId="{7E0C609E-0BA7-4CB1-8535-F9F617F21C7C}" dt="2022-08-08T21:51:16.506" v="10322" actId="1076"/>
        <pc:sldMkLst>
          <pc:docMk/>
          <pc:sldMk cId="0" sldId="256"/>
        </pc:sldMkLst>
        <pc:spChg chg="mod">
          <ac:chgData name="Clare Morris" userId="111c40b1-f569-471b-97d1-58e49d557409" providerId="ADAL" clId="{7E0C609E-0BA7-4CB1-8535-F9F617F21C7C}" dt="2022-08-08T20:54:44.504" v="10288" actId="1076"/>
          <ac:spMkLst>
            <pc:docMk/>
            <pc:sldMk cId="0" sldId="256"/>
            <ac:spMk id="2" creationId="{44F6D19C-93A4-0E47-BA16-7A7B9F59AA48}"/>
          </ac:spMkLst>
        </pc:spChg>
        <pc:spChg chg="mod">
          <ac:chgData name="Clare Morris" userId="111c40b1-f569-471b-97d1-58e49d557409" providerId="ADAL" clId="{7E0C609E-0BA7-4CB1-8535-F9F617F21C7C}" dt="2022-08-05T19:26:54.413" v="5778" actId="20577"/>
          <ac:spMkLst>
            <pc:docMk/>
            <pc:sldMk cId="0" sldId="256"/>
            <ac:spMk id="5" creationId="{531774F6-B606-154A-BCD5-3D62E246C81D}"/>
          </ac:spMkLst>
        </pc:spChg>
        <pc:spChg chg="add mod">
          <ac:chgData name="Clare Morris" userId="111c40b1-f569-471b-97d1-58e49d557409" providerId="ADAL" clId="{7E0C609E-0BA7-4CB1-8535-F9F617F21C7C}" dt="2022-08-08T16:45:58.628" v="10252" actId="1076"/>
          <ac:spMkLst>
            <pc:docMk/>
            <pc:sldMk cId="0" sldId="256"/>
            <ac:spMk id="6" creationId="{E0F2BA95-C6B2-9F07-130B-CBBA221EF257}"/>
          </ac:spMkLst>
        </pc:spChg>
        <pc:spChg chg="mod">
          <ac:chgData name="Clare Morris" userId="111c40b1-f569-471b-97d1-58e49d557409" providerId="ADAL" clId="{7E0C609E-0BA7-4CB1-8535-F9F617F21C7C}" dt="2022-08-08T20:54:53.855" v="10289" actId="1076"/>
          <ac:spMkLst>
            <pc:docMk/>
            <pc:sldMk cId="0" sldId="256"/>
            <ac:spMk id="8" creationId="{4FD50578-C44F-9D41-AE70-5761FDBA28AE}"/>
          </ac:spMkLst>
        </pc:spChg>
        <pc:spChg chg="mod">
          <ac:chgData name="Clare Morris" userId="111c40b1-f569-471b-97d1-58e49d557409" providerId="ADAL" clId="{7E0C609E-0BA7-4CB1-8535-F9F617F21C7C}" dt="2022-08-03T08:59:03.689" v="2113" actId="20577"/>
          <ac:spMkLst>
            <pc:docMk/>
            <pc:sldMk cId="0" sldId="256"/>
            <ac:spMk id="9" creationId="{00000000-0000-0000-0000-000000000000}"/>
          </ac:spMkLst>
        </pc:spChg>
        <pc:spChg chg="add mod">
          <ac:chgData name="Clare Morris" userId="111c40b1-f569-471b-97d1-58e49d557409" providerId="ADAL" clId="{7E0C609E-0BA7-4CB1-8535-F9F617F21C7C}" dt="2022-08-08T15:01:12.435" v="9543" actId="1076"/>
          <ac:spMkLst>
            <pc:docMk/>
            <pc:sldMk cId="0" sldId="256"/>
            <ac:spMk id="10" creationId="{2198706E-0D22-8FA6-41A1-C509B5E04FD8}"/>
          </ac:spMkLst>
        </pc:spChg>
        <pc:spChg chg="mod">
          <ac:chgData name="Clare Morris" userId="111c40b1-f569-471b-97d1-58e49d557409" providerId="ADAL" clId="{7E0C609E-0BA7-4CB1-8535-F9F617F21C7C}" dt="2022-08-08T15:07:53.270" v="9691" actId="20577"/>
          <ac:spMkLst>
            <pc:docMk/>
            <pc:sldMk cId="0" sldId="256"/>
            <ac:spMk id="12" creationId="{00000000-0000-0000-0000-000000000000}"/>
          </ac:spMkLst>
        </pc:spChg>
        <pc:spChg chg="mod">
          <ac:chgData name="Clare Morris" userId="111c40b1-f569-471b-97d1-58e49d557409" providerId="ADAL" clId="{7E0C609E-0BA7-4CB1-8535-F9F617F21C7C}" dt="2022-08-02T21:13:08.899" v="590" actId="1076"/>
          <ac:spMkLst>
            <pc:docMk/>
            <pc:sldMk cId="0" sldId="256"/>
            <ac:spMk id="14" creationId="{D1DE2C34-7522-5C21-1657-D8EDC19D0692}"/>
          </ac:spMkLst>
        </pc:spChg>
        <pc:spChg chg="mod">
          <ac:chgData name="Clare Morris" userId="111c40b1-f569-471b-97d1-58e49d557409" providerId="ADAL" clId="{7E0C609E-0BA7-4CB1-8535-F9F617F21C7C}" dt="2022-08-02T21:13:08.899" v="590" actId="1076"/>
          <ac:spMkLst>
            <pc:docMk/>
            <pc:sldMk cId="0" sldId="256"/>
            <ac:spMk id="15" creationId="{CE77F43D-8810-22E8-FFA8-2B0F2E7A6DEE}"/>
          </ac:spMkLst>
        </pc:spChg>
        <pc:spChg chg="add del mod ord">
          <ac:chgData name="Clare Morris" userId="111c40b1-f569-471b-97d1-58e49d557409" providerId="ADAL" clId="{7E0C609E-0BA7-4CB1-8535-F9F617F21C7C}" dt="2022-08-03T21:04:58.974" v="2849" actId="478"/>
          <ac:spMkLst>
            <pc:docMk/>
            <pc:sldMk cId="0" sldId="256"/>
            <ac:spMk id="18" creationId="{A72A9520-A3B0-6BF1-7BB5-7EB73B0A53B0}"/>
          </ac:spMkLst>
        </pc:spChg>
        <pc:spChg chg="del mod">
          <ac:chgData name="Clare Morris" userId="111c40b1-f569-471b-97d1-58e49d557409" providerId="ADAL" clId="{7E0C609E-0BA7-4CB1-8535-F9F617F21C7C}" dt="2022-08-02T23:03:59.906" v="1803" actId="478"/>
          <ac:spMkLst>
            <pc:docMk/>
            <pc:sldMk cId="0" sldId="256"/>
            <ac:spMk id="22" creationId="{924812CA-11E5-C64C-9C74-DEB752F9040E}"/>
          </ac:spMkLst>
        </pc:spChg>
        <pc:spChg chg="mod">
          <ac:chgData name="Clare Morris" userId="111c40b1-f569-471b-97d1-58e49d557409" providerId="ADAL" clId="{7E0C609E-0BA7-4CB1-8535-F9F617F21C7C}" dt="2022-08-08T16:53:29.976" v="10284" actId="14100"/>
          <ac:spMkLst>
            <pc:docMk/>
            <pc:sldMk cId="0" sldId="256"/>
            <ac:spMk id="23" creationId="{3F6E6AE7-EB0C-F042-B123-2CB4EA073C6D}"/>
          </ac:spMkLst>
        </pc:spChg>
        <pc:spChg chg="mod">
          <ac:chgData name="Clare Morris" userId="111c40b1-f569-471b-97d1-58e49d557409" providerId="ADAL" clId="{7E0C609E-0BA7-4CB1-8535-F9F617F21C7C}" dt="2022-08-08T16:53:26.270" v="10283" actId="14100"/>
          <ac:spMkLst>
            <pc:docMk/>
            <pc:sldMk cId="0" sldId="256"/>
            <ac:spMk id="24" creationId="{8B68AC3F-D4CA-4B4D-859A-87547DBCC719}"/>
          </ac:spMkLst>
        </pc:spChg>
        <pc:spChg chg="del mod">
          <ac:chgData name="Clare Morris" userId="111c40b1-f569-471b-97d1-58e49d557409" providerId="ADAL" clId="{7E0C609E-0BA7-4CB1-8535-F9F617F21C7C}" dt="2022-08-02T21:07:38.869" v="532" actId="478"/>
          <ac:spMkLst>
            <pc:docMk/>
            <pc:sldMk cId="0" sldId="256"/>
            <ac:spMk id="27" creationId="{29748069-A42C-B09F-8161-005BD133CADD}"/>
          </ac:spMkLst>
        </pc:spChg>
        <pc:spChg chg="mod">
          <ac:chgData name="Clare Morris" userId="111c40b1-f569-471b-97d1-58e49d557409" providerId="ADAL" clId="{7E0C609E-0BA7-4CB1-8535-F9F617F21C7C}" dt="2022-08-02T22:09:17.645" v="1304" actId="1076"/>
          <ac:spMkLst>
            <pc:docMk/>
            <pc:sldMk cId="0" sldId="256"/>
            <ac:spMk id="29" creationId="{3D410E5D-6D20-2412-F8FC-C1C89E0F6280}"/>
          </ac:spMkLst>
        </pc:spChg>
        <pc:spChg chg="del mod">
          <ac:chgData name="Clare Morris" userId="111c40b1-f569-471b-97d1-58e49d557409" providerId="ADAL" clId="{7E0C609E-0BA7-4CB1-8535-F9F617F21C7C}" dt="2022-08-02T22:45:55.871" v="1593" actId="478"/>
          <ac:spMkLst>
            <pc:docMk/>
            <pc:sldMk cId="0" sldId="256"/>
            <ac:spMk id="35" creationId="{5AC9B4BA-838F-3B42-92F1-C564ED73183B}"/>
          </ac:spMkLst>
        </pc:spChg>
        <pc:spChg chg="add mod">
          <ac:chgData name="Clare Morris" userId="111c40b1-f569-471b-97d1-58e49d557409" providerId="ADAL" clId="{7E0C609E-0BA7-4CB1-8535-F9F617F21C7C}" dt="2022-08-05T20:10:04.025" v="6047" actId="164"/>
          <ac:spMkLst>
            <pc:docMk/>
            <pc:sldMk cId="0" sldId="256"/>
            <ac:spMk id="40" creationId="{9DB22045-BDD1-5371-5B1A-6220788AFDF3}"/>
          </ac:spMkLst>
        </pc:spChg>
        <pc:spChg chg="mod">
          <ac:chgData name="Clare Morris" userId="111c40b1-f569-471b-97d1-58e49d557409" providerId="ADAL" clId="{7E0C609E-0BA7-4CB1-8535-F9F617F21C7C}" dt="2022-08-08T14:57:45.378" v="9499" actId="1076"/>
          <ac:spMkLst>
            <pc:docMk/>
            <pc:sldMk cId="0" sldId="256"/>
            <ac:spMk id="43" creationId="{14BF4B38-44FB-5546-6E50-3F4D674148AD}"/>
          </ac:spMkLst>
        </pc:spChg>
        <pc:spChg chg="mod">
          <ac:chgData name="Clare Morris" userId="111c40b1-f569-471b-97d1-58e49d557409" providerId="ADAL" clId="{7E0C609E-0BA7-4CB1-8535-F9F617F21C7C}" dt="2022-08-08T16:41:20.185" v="10217" actId="14100"/>
          <ac:spMkLst>
            <pc:docMk/>
            <pc:sldMk cId="0" sldId="256"/>
            <ac:spMk id="45" creationId="{D9545AEF-E1C8-0240-A363-677DCE44BBBB}"/>
          </ac:spMkLst>
        </pc:spChg>
        <pc:spChg chg="del mod">
          <ac:chgData name="Clare Morris" userId="111c40b1-f569-471b-97d1-58e49d557409" providerId="ADAL" clId="{7E0C609E-0BA7-4CB1-8535-F9F617F21C7C}" dt="2022-08-02T22:47:44.204" v="1604" actId="478"/>
          <ac:spMkLst>
            <pc:docMk/>
            <pc:sldMk cId="0" sldId="256"/>
            <ac:spMk id="46" creationId="{EACC2AFD-C0E0-0C74-808E-1E0AC1145F12}"/>
          </ac:spMkLst>
        </pc:spChg>
        <pc:spChg chg="del mod">
          <ac:chgData name="Clare Morris" userId="111c40b1-f569-471b-97d1-58e49d557409" providerId="ADAL" clId="{7E0C609E-0BA7-4CB1-8535-F9F617F21C7C}" dt="2022-08-02T20:48:59.880" v="38" actId="478"/>
          <ac:spMkLst>
            <pc:docMk/>
            <pc:sldMk cId="0" sldId="256"/>
            <ac:spMk id="51" creationId="{3D4DB047-F036-C041-9CFE-ECCA6C986164}"/>
          </ac:spMkLst>
        </pc:spChg>
        <pc:spChg chg="mod">
          <ac:chgData name="Clare Morris" userId="111c40b1-f569-471b-97d1-58e49d557409" providerId="ADAL" clId="{7E0C609E-0BA7-4CB1-8535-F9F617F21C7C}" dt="2022-08-02T20:49:51.063" v="48" actId="1076"/>
          <ac:spMkLst>
            <pc:docMk/>
            <pc:sldMk cId="0" sldId="256"/>
            <ac:spMk id="52" creationId="{A2FA014C-AF37-DE40-A96D-01C17F37FF5F}"/>
          </ac:spMkLst>
        </pc:spChg>
        <pc:spChg chg="mod">
          <ac:chgData name="Clare Morris" userId="111c40b1-f569-471b-97d1-58e49d557409" providerId="ADAL" clId="{7E0C609E-0BA7-4CB1-8535-F9F617F21C7C}" dt="2022-08-02T20:49:51.063" v="48" actId="1076"/>
          <ac:spMkLst>
            <pc:docMk/>
            <pc:sldMk cId="0" sldId="256"/>
            <ac:spMk id="53" creationId="{5D19A98C-2D3F-404F-A397-9D4C3F15DF9C}"/>
          </ac:spMkLst>
        </pc:spChg>
        <pc:spChg chg="mod">
          <ac:chgData name="Clare Morris" userId="111c40b1-f569-471b-97d1-58e49d557409" providerId="ADAL" clId="{7E0C609E-0BA7-4CB1-8535-F9F617F21C7C}" dt="2022-08-02T20:49:51.063" v="48" actId="1076"/>
          <ac:spMkLst>
            <pc:docMk/>
            <pc:sldMk cId="0" sldId="256"/>
            <ac:spMk id="54" creationId="{10E98852-758D-444D-98DC-B6344FA58261}"/>
          </ac:spMkLst>
        </pc:spChg>
        <pc:spChg chg="add del mod">
          <ac:chgData name="Clare Morris" userId="111c40b1-f569-471b-97d1-58e49d557409" providerId="ADAL" clId="{7E0C609E-0BA7-4CB1-8535-F9F617F21C7C}" dt="2022-08-02T22:05:11.400" v="1116" actId="478"/>
          <ac:spMkLst>
            <pc:docMk/>
            <pc:sldMk cId="0" sldId="256"/>
            <ac:spMk id="57" creationId="{12F0DD55-2F0B-D1BC-C0DC-A23BE15595E2}"/>
          </ac:spMkLst>
        </pc:spChg>
        <pc:spChg chg="add mod">
          <ac:chgData name="Clare Morris" userId="111c40b1-f569-471b-97d1-58e49d557409" providerId="ADAL" clId="{7E0C609E-0BA7-4CB1-8535-F9F617F21C7C}" dt="2022-08-02T22:08:03.604" v="1191" actId="1076"/>
          <ac:spMkLst>
            <pc:docMk/>
            <pc:sldMk cId="0" sldId="256"/>
            <ac:spMk id="60" creationId="{992A86BC-020F-0892-CE20-D02B4ACA5AED}"/>
          </ac:spMkLst>
        </pc:spChg>
        <pc:spChg chg="mod">
          <ac:chgData name="Clare Morris" userId="111c40b1-f569-471b-97d1-58e49d557409" providerId="ADAL" clId="{7E0C609E-0BA7-4CB1-8535-F9F617F21C7C}" dt="2022-08-02T21:13:08.899" v="590" actId="1076"/>
          <ac:spMkLst>
            <pc:docMk/>
            <pc:sldMk cId="0" sldId="256"/>
            <ac:spMk id="66" creationId="{7DFA0C04-D654-592D-F3D3-B7ADDA92551A}"/>
          </ac:spMkLst>
        </pc:spChg>
        <pc:spChg chg="mod">
          <ac:chgData name="Clare Morris" userId="111c40b1-f569-471b-97d1-58e49d557409" providerId="ADAL" clId="{7E0C609E-0BA7-4CB1-8535-F9F617F21C7C}" dt="2022-08-02T21:13:08.899" v="590" actId="1076"/>
          <ac:spMkLst>
            <pc:docMk/>
            <pc:sldMk cId="0" sldId="256"/>
            <ac:spMk id="67" creationId="{9B30D28E-D6C3-A968-DE07-3BD3C452DDE8}"/>
          </ac:spMkLst>
        </pc:spChg>
        <pc:spChg chg="mod">
          <ac:chgData name="Clare Morris" userId="111c40b1-f569-471b-97d1-58e49d557409" providerId="ADAL" clId="{7E0C609E-0BA7-4CB1-8535-F9F617F21C7C}" dt="2022-08-02T21:13:08.899" v="590" actId="1076"/>
          <ac:spMkLst>
            <pc:docMk/>
            <pc:sldMk cId="0" sldId="256"/>
            <ac:spMk id="68" creationId="{5FC5D8BE-F51C-B13B-1C90-5D9B5444ACF1}"/>
          </ac:spMkLst>
        </pc:spChg>
        <pc:spChg chg="mod">
          <ac:chgData name="Clare Morris" userId="111c40b1-f569-471b-97d1-58e49d557409" providerId="ADAL" clId="{7E0C609E-0BA7-4CB1-8535-F9F617F21C7C}" dt="2022-08-02T21:13:08.899" v="590" actId="1076"/>
          <ac:spMkLst>
            <pc:docMk/>
            <pc:sldMk cId="0" sldId="256"/>
            <ac:spMk id="69" creationId="{99A071CE-13B9-479D-01BB-23234AF6B9A9}"/>
          </ac:spMkLst>
        </pc:spChg>
        <pc:spChg chg="mod">
          <ac:chgData name="Clare Morris" userId="111c40b1-f569-471b-97d1-58e49d557409" providerId="ADAL" clId="{7E0C609E-0BA7-4CB1-8535-F9F617F21C7C}" dt="2022-08-02T21:13:08.899" v="590" actId="1076"/>
          <ac:spMkLst>
            <pc:docMk/>
            <pc:sldMk cId="0" sldId="256"/>
            <ac:spMk id="70" creationId="{35B84BA1-77F7-0C57-E17C-4D7893E88D10}"/>
          </ac:spMkLst>
        </pc:spChg>
        <pc:spChg chg="mod">
          <ac:chgData name="Clare Morris" userId="111c40b1-f569-471b-97d1-58e49d557409" providerId="ADAL" clId="{7E0C609E-0BA7-4CB1-8535-F9F617F21C7C}" dt="2022-08-02T21:13:08.899" v="590" actId="1076"/>
          <ac:spMkLst>
            <pc:docMk/>
            <pc:sldMk cId="0" sldId="256"/>
            <ac:spMk id="71" creationId="{5AACA470-71B1-CE65-2F2C-05E14C493717}"/>
          </ac:spMkLst>
        </pc:spChg>
        <pc:spChg chg="mod">
          <ac:chgData name="Clare Morris" userId="111c40b1-f569-471b-97d1-58e49d557409" providerId="ADAL" clId="{7E0C609E-0BA7-4CB1-8535-F9F617F21C7C}" dt="2022-08-02T21:13:08.899" v="590" actId="1076"/>
          <ac:spMkLst>
            <pc:docMk/>
            <pc:sldMk cId="0" sldId="256"/>
            <ac:spMk id="76" creationId="{F058EF45-7611-78DF-F456-ACE37DC9B105}"/>
          </ac:spMkLst>
        </pc:spChg>
        <pc:spChg chg="mod">
          <ac:chgData name="Clare Morris" userId="111c40b1-f569-471b-97d1-58e49d557409" providerId="ADAL" clId="{7E0C609E-0BA7-4CB1-8535-F9F617F21C7C}" dt="2022-08-08T16:41:56.752" v="10221" actId="1076"/>
          <ac:spMkLst>
            <pc:docMk/>
            <pc:sldMk cId="0" sldId="256"/>
            <ac:spMk id="78" creationId="{56CE64F3-C1AB-11D0-4CB4-4095EF7BF734}"/>
          </ac:spMkLst>
        </pc:spChg>
        <pc:spChg chg="mod">
          <ac:chgData name="Clare Morris" userId="111c40b1-f569-471b-97d1-58e49d557409" providerId="ADAL" clId="{7E0C609E-0BA7-4CB1-8535-F9F617F21C7C}" dt="2022-08-02T21:58:50.312" v="963" actId="20577"/>
          <ac:spMkLst>
            <pc:docMk/>
            <pc:sldMk cId="0" sldId="256"/>
            <ac:spMk id="79" creationId="{60EEAEB0-D53B-956B-D39E-0D2F361ADC61}"/>
          </ac:spMkLst>
        </pc:spChg>
        <pc:spChg chg="mod">
          <ac:chgData name="Clare Morris" userId="111c40b1-f569-471b-97d1-58e49d557409" providerId="ADAL" clId="{7E0C609E-0BA7-4CB1-8535-F9F617F21C7C}" dt="2022-08-02T22:10:07.637" v="1310" actId="1076"/>
          <ac:spMkLst>
            <pc:docMk/>
            <pc:sldMk cId="0" sldId="256"/>
            <ac:spMk id="84" creationId="{C94D9387-FE85-4424-AA35-9396203AB735}"/>
          </ac:spMkLst>
        </pc:spChg>
        <pc:spChg chg="mod">
          <ac:chgData name="Clare Morris" userId="111c40b1-f569-471b-97d1-58e49d557409" providerId="ADAL" clId="{7E0C609E-0BA7-4CB1-8535-F9F617F21C7C}" dt="2022-08-02T22:10:31.966" v="1319" actId="1076"/>
          <ac:spMkLst>
            <pc:docMk/>
            <pc:sldMk cId="0" sldId="256"/>
            <ac:spMk id="85" creationId="{70A73AD0-9642-C2A0-8D76-C3F23A51C22A}"/>
          </ac:spMkLst>
        </pc:spChg>
        <pc:spChg chg="mod">
          <ac:chgData name="Clare Morris" userId="111c40b1-f569-471b-97d1-58e49d557409" providerId="ADAL" clId="{7E0C609E-0BA7-4CB1-8535-F9F617F21C7C}" dt="2022-08-02T22:10:28.237" v="1318" actId="1076"/>
          <ac:spMkLst>
            <pc:docMk/>
            <pc:sldMk cId="0" sldId="256"/>
            <ac:spMk id="86" creationId="{A9503E45-5C2A-345E-C727-99AE8D649F62}"/>
          </ac:spMkLst>
        </pc:spChg>
        <pc:spChg chg="del mod">
          <ac:chgData name="Clare Morris" userId="111c40b1-f569-471b-97d1-58e49d557409" providerId="ADAL" clId="{7E0C609E-0BA7-4CB1-8535-F9F617F21C7C}" dt="2022-08-02T20:03:36.452" v="7" actId="478"/>
          <ac:spMkLst>
            <pc:docMk/>
            <pc:sldMk cId="0" sldId="256"/>
            <ac:spMk id="87" creationId="{53AA10C5-C2A6-E47B-1676-C548D371E03A}"/>
          </ac:spMkLst>
        </pc:spChg>
        <pc:spChg chg="del mod">
          <ac:chgData name="Clare Morris" userId="111c40b1-f569-471b-97d1-58e49d557409" providerId="ADAL" clId="{7E0C609E-0BA7-4CB1-8535-F9F617F21C7C}" dt="2022-08-02T20:03:36.452" v="7" actId="478"/>
          <ac:spMkLst>
            <pc:docMk/>
            <pc:sldMk cId="0" sldId="256"/>
            <ac:spMk id="88" creationId="{82C8BAC3-598B-0D25-0D19-DFCCB24508E7}"/>
          </ac:spMkLst>
        </pc:spChg>
        <pc:spChg chg="del mod">
          <ac:chgData name="Clare Morris" userId="111c40b1-f569-471b-97d1-58e49d557409" providerId="ADAL" clId="{7E0C609E-0BA7-4CB1-8535-F9F617F21C7C}" dt="2022-08-02T20:03:36.452" v="7" actId="478"/>
          <ac:spMkLst>
            <pc:docMk/>
            <pc:sldMk cId="0" sldId="256"/>
            <ac:spMk id="90" creationId="{AD69F928-FA39-5212-2020-B74BB93806B2}"/>
          </ac:spMkLst>
        </pc:spChg>
        <pc:spChg chg="del mod">
          <ac:chgData name="Clare Morris" userId="111c40b1-f569-471b-97d1-58e49d557409" providerId="ADAL" clId="{7E0C609E-0BA7-4CB1-8535-F9F617F21C7C}" dt="2022-08-02T20:03:36.452" v="7" actId="478"/>
          <ac:spMkLst>
            <pc:docMk/>
            <pc:sldMk cId="0" sldId="256"/>
            <ac:spMk id="91" creationId="{4E787E21-DE1E-140E-22CA-0283BF5CAF9D}"/>
          </ac:spMkLst>
        </pc:spChg>
        <pc:spChg chg="mod">
          <ac:chgData name="Clare Morris" userId="111c40b1-f569-471b-97d1-58e49d557409" providerId="ADAL" clId="{7E0C609E-0BA7-4CB1-8535-F9F617F21C7C}" dt="2022-08-08T14:29:20.858" v="7757" actId="20577"/>
          <ac:spMkLst>
            <pc:docMk/>
            <pc:sldMk cId="0" sldId="256"/>
            <ac:spMk id="97" creationId="{20A714A0-A6AC-A91C-C4CB-6F1BA353E13F}"/>
          </ac:spMkLst>
        </pc:spChg>
        <pc:spChg chg="mod">
          <ac:chgData name="Clare Morris" userId="111c40b1-f569-471b-97d1-58e49d557409" providerId="ADAL" clId="{7E0C609E-0BA7-4CB1-8535-F9F617F21C7C}" dt="2022-08-08T16:41:52.257" v="10220" actId="1076"/>
          <ac:spMkLst>
            <pc:docMk/>
            <pc:sldMk cId="0" sldId="256"/>
            <ac:spMk id="99" creationId="{9DCEB081-8BF7-A2DF-D8C4-C4A0A95BB262}"/>
          </ac:spMkLst>
        </pc:spChg>
        <pc:spChg chg="mod">
          <ac:chgData name="Clare Morris" userId="111c40b1-f569-471b-97d1-58e49d557409" providerId="ADAL" clId="{7E0C609E-0BA7-4CB1-8535-F9F617F21C7C}" dt="2022-08-08T14:56:04.192" v="9446" actId="1076"/>
          <ac:spMkLst>
            <pc:docMk/>
            <pc:sldMk cId="0" sldId="256"/>
            <ac:spMk id="101" creationId="{F2474074-4E36-005C-4F4F-6FB9D2B5A4DD}"/>
          </ac:spMkLst>
        </pc:spChg>
        <pc:spChg chg="mod">
          <ac:chgData name="Clare Morris" userId="111c40b1-f569-471b-97d1-58e49d557409" providerId="ADAL" clId="{7E0C609E-0BA7-4CB1-8535-F9F617F21C7C}" dt="2022-08-02T21:13:08.899" v="590" actId="1076"/>
          <ac:spMkLst>
            <pc:docMk/>
            <pc:sldMk cId="0" sldId="256"/>
            <ac:spMk id="102" creationId="{565DF288-4B34-29A0-AACB-D2BCE24513ED}"/>
          </ac:spMkLst>
        </pc:spChg>
        <pc:spChg chg="mod">
          <ac:chgData name="Clare Morris" userId="111c40b1-f569-471b-97d1-58e49d557409" providerId="ADAL" clId="{7E0C609E-0BA7-4CB1-8535-F9F617F21C7C}" dt="2022-08-02T21:13:08.899" v="590" actId="1076"/>
          <ac:spMkLst>
            <pc:docMk/>
            <pc:sldMk cId="0" sldId="256"/>
            <ac:spMk id="103" creationId="{B9C7CA5F-9C41-9EA2-F6FA-20D0BC5A86BD}"/>
          </ac:spMkLst>
        </pc:spChg>
        <pc:spChg chg="mod">
          <ac:chgData name="Clare Morris" userId="111c40b1-f569-471b-97d1-58e49d557409" providerId="ADAL" clId="{7E0C609E-0BA7-4CB1-8535-F9F617F21C7C}" dt="2022-08-02T21:13:08.899" v="590" actId="1076"/>
          <ac:spMkLst>
            <pc:docMk/>
            <pc:sldMk cId="0" sldId="256"/>
            <ac:spMk id="104" creationId="{5308E852-905E-2E47-8947-2D34C7BE7B41}"/>
          </ac:spMkLst>
        </pc:spChg>
        <pc:spChg chg="del mod">
          <ac:chgData name="Clare Morris" userId="111c40b1-f569-471b-97d1-58e49d557409" providerId="ADAL" clId="{7E0C609E-0BA7-4CB1-8535-F9F617F21C7C}" dt="2022-08-03T20:45:28.456" v="2765" actId="478"/>
          <ac:spMkLst>
            <pc:docMk/>
            <pc:sldMk cId="0" sldId="256"/>
            <ac:spMk id="105" creationId="{9575568A-CEE4-9064-5B3D-D6D5B18E3067}"/>
          </ac:spMkLst>
        </pc:spChg>
        <pc:spChg chg="del mod">
          <ac:chgData name="Clare Morris" userId="111c40b1-f569-471b-97d1-58e49d557409" providerId="ADAL" clId="{7E0C609E-0BA7-4CB1-8535-F9F617F21C7C}" dt="2022-08-04T20:50:10.214" v="5414" actId="478"/>
          <ac:spMkLst>
            <pc:docMk/>
            <pc:sldMk cId="0" sldId="256"/>
            <ac:spMk id="106" creationId="{28A7815E-4F74-85EF-1470-E2982E47D39A}"/>
          </ac:spMkLst>
        </pc:spChg>
        <pc:spChg chg="del mod">
          <ac:chgData name="Clare Morris" userId="111c40b1-f569-471b-97d1-58e49d557409" providerId="ADAL" clId="{7E0C609E-0BA7-4CB1-8535-F9F617F21C7C}" dt="2022-08-03T23:40:35.260" v="2891" actId="478"/>
          <ac:spMkLst>
            <pc:docMk/>
            <pc:sldMk cId="0" sldId="256"/>
            <ac:spMk id="108" creationId="{5BF2B6DF-5CAF-5426-D4FC-1A486B6656EE}"/>
          </ac:spMkLst>
        </pc:spChg>
        <pc:spChg chg="mod">
          <ac:chgData name="Clare Morris" userId="111c40b1-f569-471b-97d1-58e49d557409" providerId="ADAL" clId="{7E0C609E-0BA7-4CB1-8535-F9F617F21C7C}" dt="2022-08-02T21:13:08.899" v="590" actId="1076"/>
          <ac:spMkLst>
            <pc:docMk/>
            <pc:sldMk cId="0" sldId="256"/>
            <ac:spMk id="110" creationId="{09ED852C-660F-6BD5-4555-376CB4D46315}"/>
          </ac:spMkLst>
        </pc:spChg>
        <pc:spChg chg="del mod">
          <ac:chgData name="Clare Morris" userId="111c40b1-f569-471b-97d1-58e49d557409" providerId="ADAL" clId="{7E0C609E-0BA7-4CB1-8535-F9F617F21C7C}" dt="2022-08-03T20:17:38.718" v="2236" actId="478"/>
          <ac:spMkLst>
            <pc:docMk/>
            <pc:sldMk cId="0" sldId="256"/>
            <ac:spMk id="112" creationId="{7721C93D-54D8-7CAF-838A-47A3E30EA6C0}"/>
          </ac:spMkLst>
        </pc:spChg>
        <pc:spChg chg="mod">
          <ac:chgData name="Clare Morris" userId="111c40b1-f569-471b-97d1-58e49d557409" providerId="ADAL" clId="{7E0C609E-0BA7-4CB1-8535-F9F617F21C7C}" dt="2022-08-08T16:52:42.269" v="10278" actId="1076"/>
          <ac:spMkLst>
            <pc:docMk/>
            <pc:sldMk cId="0" sldId="256"/>
            <ac:spMk id="114" creationId="{8DD6645B-8BC4-FBC9-ABB0-C4D324F2769C}"/>
          </ac:spMkLst>
        </pc:spChg>
        <pc:spChg chg="del mod">
          <ac:chgData name="Clare Morris" userId="111c40b1-f569-471b-97d1-58e49d557409" providerId="ADAL" clId="{7E0C609E-0BA7-4CB1-8535-F9F617F21C7C}" dt="2022-08-05T17:25:13.983" v="5578" actId="478"/>
          <ac:spMkLst>
            <pc:docMk/>
            <pc:sldMk cId="0" sldId="256"/>
            <ac:spMk id="116" creationId="{2535D9F2-38FE-A352-4C7E-9A6D6FB05359}"/>
          </ac:spMkLst>
        </pc:spChg>
        <pc:spChg chg="mod">
          <ac:chgData name="Clare Morris" userId="111c40b1-f569-471b-97d1-58e49d557409" providerId="ADAL" clId="{7E0C609E-0BA7-4CB1-8535-F9F617F21C7C}" dt="2022-08-08T16:52:33.045" v="10273" actId="1076"/>
          <ac:spMkLst>
            <pc:docMk/>
            <pc:sldMk cId="0" sldId="256"/>
            <ac:spMk id="118" creationId="{7233AF54-28F6-FC16-BB81-9A639BD7C90F}"/>
          </ac:spMkLst>
        </pc:spChg>
        <pc:spChg chg="mod">
          <ac:chgData name="Clare Morris" userId="111c40b1-f569-471b-97d1-58e49d557409" providerId="ADAL" clId="{7E0C609E-0BA7-4CB1-8535-F9F617F21C7C}" dt="2022-08-02T21:13:08.899" v="590" actId="1076"/>
          <ac:spMkLst>
            <pc:docMk/>
            <pc:sldMk cId="0" sldId="256"/>
            <ac:spMk id="120" creationId="{F47597A2-864C-7A0B-040D-DE0A85F74C37}"/>
          </ac:spMkLst>
        </pc:spChg>
        <pc:spChg chg="mod">
          <ac:chgData name="Clare Morris" userId="111c40b1-f569-471b-97d1-58e49d557409" providerId="ADAL" clId="{7E0C609E-0BA7-4CB1-8535-F9F617F21C7C}" dt="2022-08-08T16:52:12.578" v="10270" actId="1076"/>
          <ac:spMkLst>
            <pc:docMk/>
            <pc:sldMk cId="0" sldId="256"/>
            <ac:spMk id="121" creationId="{A6DA935B-FE3D-419F-2836-2F552FBB83A1}"/>
          </ac:spMkLst>
        </pc:spChg>
        <pc:spChg chg="mod">
          <ac:chgData name="Clare Morris" userId="111c40b1-f569-471b-97d1-58e49d557409" providerId="ADAL" clId="{7E0C609E-0BA7-4CB1-8535-F9F617F21C7C}" dt="2022-08-02T21:13:08.899" v="590" actId="1076"/>
          <ac:spMkLst>
            <pc:docMk/>
            <pc:sldMk cId="0" sldId="256"/>
            <ac:spMk id="124" creationId="{83E801BA-34A7-DF30-3AFD-7FDA6F3DD759}"/>
          </ac:spMkLst>
        </pc:spChg>
        <pc:spChg chg="mod">
          <ac:chgData name="Clare Morris" userId="111c40b1-f569-471b-97d1-58e49d557409" providerId="ADAL" clId="{7E0C609E-0BA7-4CB1-8535-F9F617F21C7C}" dt="2022-08-02T21:13:08.899" v="590" actId="1076"/>
          <ac:spMkLst>
            <pc:docMk/>
            <pc:sldMk cId="0" sldId="256"/>
            <ac:spMk id="125" creationId="{FA520EB8-C9A8-0317-01D4-2364D3885A74}"/>
          </ac:spMkLst>
        </pc:spChg>
        <pc:spChg chg="mod">
          <ac:chgData name="Clare Morris" userId="111c40b1-f569-471b-97d1-58e49d557409" providerId="ADAL" clId="{7E0C609E-0BA7-4CB1-8535-F9F617F21C7C}" dt="2022-08-02T21:13:08.899" v="590" actId="1076"/>
          <ac:spMkLst>
            <pc:docMk/>
            <pc:sldMk cId="0" sldId="256"/>
            <ac:spMk id="127" creationId="{56F32722-6872-6CA6-7D6A-DDC9749CF572}"/>
          </ac:spMkLst>
        </pc:spChg>
        <pc:spChg chg="mod">
          <ac:chgData name="Clare Morris" userId="111c40b1-f569-471b-97d1-58e49d557409" providerId="ADAL" clId="{7E0C609E-0BA7-4CB1-8535-F9F617F21C7C}" dt="2022-08-02T21:13:08.899" v="590" actId="1076"/>
          <ac:spMkLst>
            <pc:docMk/>
            <pc:sldMk cId="0" sldId="256"/>
            <ac:spMk id="128" creationId="{486860AA-4FB6-C2D5-9902-89D68A41A889}"/>
          </ac:spMkLst>
        </pc:spChg>
        <pc:spChg chg="mod">
          <ac:chgData name="Clare Morris" userId="111c40b1-f569-471b-97d1-58e49d557409" providerId="ADAL" clId="{7E0C609E-0BA7-4CB1-8535-F9F617F21C7C}" dt="2022-08-02T21:13:08.899" v="590" actId="1076"/>
          <ac:spMkLst>
            <pc:docMk/>
            <pc:sldMk cId="0" sldId="256"/>
            <ac:spMk id="129" creationId="{53269DA5-543B-1288-0DF0-BCA8BC5D652C}"/>
          </ac:spMkLst>
        </pc:spChg>
        <pc:spChg chg="mod">
          <ac:chgData name="Clare Morris" userId="111c40b1-f569-471b-97d1-58e49d557409" providerId="ADAL" clId="{7E0C609E-0BA7-4CB1-8535-F9F617F21C7C}" dt="2022-08-02T21:13:08.899" v="590" actId="1076"/>
          <ac:spMkLst>
            <pc:docMk/>
            <pc:sldMk cId="0" sldId="256"/>
            <ac:spMk id="130" creationId="{E1C0AF78-7352-6DB3-4855-3B794B0AEBC4}"/>
          </ac:spMkLst>
        </pc:spChg>
        <pc:spChg chg="mod">
          <ac:chgData name="Clare Morris" userId="111c40b1-f569-471b-97d1-58e49d557409" providerId="ADAL" clId="{7E0C609E-0BA7-4CB1-8535-F9F617F21C7C}" dt="2022-08-02T21:13:08.899" v="590" actId="1076"/>
          <ac:spMkLst>
            <pc:docMk/>
            <pc:sldMk cId="0" sldId="256"/>
            <ac:spMk id="131" creationId="{D05ED769-4422-B619-54C1-DC8CF6B35118}"/>
          </ac:spMkLst>
        </pc:spChg>
        <pc:spChg chg="add del mod ord">
          <ac:chgData name="Clare Morris" userId="111c40b1-f569-471b-97d1-58e49d557409" providerId="ADAL" clId="{7E0C609E-0BA7-4CB1-8535-F9F617F21C7C}" dt="2022-08-02T20:53:38.309" v="82" actId="478"/>
          <ac:spMkLst>
            <pc:docMk/>
            <pc:sldMk cId="0" sldId="256"/>
            <ac:spMk id="132" creationId="{94080851-52FA-AF67-0669-176CC5ECE800}"/>
          </ac:spMkLst>
        </pc:spChg>
        <pc:spChg chg="add del mod">
          <ac:chgData name="Clare Morris" userId="111c40b1-f569-471b-97d1-58e49d557409" providerId="ADAL" clId="{7E0C609E-0BA7-4CB1-8535-F9F617F21C7C}" dt="2022-08-02T20:53:43.494" v="83" actId="478"/>
          <ac:spMkLst>
            <pc:docMk/>
            <pc:sldMk cId="0" sldId="256"/>
            <ac:spMk id="133" creationId="{6B2F454E-572B-E0E2-01C9-F4379956A278}"/>
          </ac:spMkLst>
        </pc:spChg>
        <pc:spChg chg="add del mod ord">
          <ac:chgData name="Clare Morris" userId="111c40b1-f569-471b-97d1-58e49d557409" providerId="ADAL" clId="{7E0C609E-0BA7-4CB1-8535-F9F617F21C7C}" dt="2022-08-03T21:04:56.838" v="2848" actId="478"/>
          <ac:spMkLst>
            <pc:docMk/>
            <pc:sldMk cId="0" sldId="256"/>
            <ac:spMk id="134" creationId="{996DA85C-B75C-0EAE-2F5E-3D521C9490AE}"/>
          </ac:spMkLst>
        </pc:spChg>
        <pc:spChg chg="add mod">
          <ac:chgData name="Clare Morris" userId="111c40b1-f569-471b-97d1-58e49d557409" providerId="ADAL" clId="{7E0C609E-0BA7-4CB1-8535-F9F617F21C7C}" dt="2022-08-08T16:49:17.611" v="10253" actId="1076"/>
          <ac:spMkLst>
            <pc:docMk/>
            <pc:sldMk cId="0" sldId="256"/>
            <ac:spMk id="135" creationId="{8FE5903F-AF8A-5D19-EE15-CC12C7D98677}"/>
          </ac:spMkLst>
        </pc:spChg>
        <pc:spChg chg="add del mod">
          <ac:chgData name="Clare Morris" userId="111c40b1-f569-471b-97d1-58e49d557409" providerId="ADAL" clId="{7E0C609E-0BA7-4CB1-8535-F9F617F21C7C}" dt="2022-08-02T21:13:58.379" v="596" actId="478"/>
          <ac:spMkLst>
            <pc:docMk/>
            <pc:sldMk cId="0" sldId="256"/>
            <ac:spMk id="136" creationId="{AA9F94C8-B3B7-0646-B8F8-031DB738F201}"/>
          </ac:spMkLst>
        </pc:spChg>
        <pc:spChg chg="add del mod">
          <ac:chgData name="Clare Morris" userId="111c40b1-f569-471b-97d1-58e49d557409" providerId="ADAL" clId="{7E0C609E-0BA7-4CB1-8535-F9F617F21C7C}" dt="2022-08-02T21:13:58.379" v="596" actId="478"/>
          <ac:spMkLst>
            <pc:docMk/>
            <pc:sldMk cId="0" sldId="256"/>
            <ac:spMk id="137" creationId="{8CA279BD-3E81-9A23-C673-A4FD8BA20602}"/>
          </ac:spMkLst>
        </pc:spChg>
        <pc:spChg chg="add del mod">
          <ac:chgData name="Clare Morris" userId="111c40b1-f569-471b-97d1-58e49d557409" providerId="ADAL" clId="{7E0C609E-0BA7-4CB1-8535-F9F617F21C7C}" dt="2022-08-02T21:14:00.767" v="597" actId="478"/>
          <ac:spMkLst>
            <pc:docMk/>
            <pc:sldMk cId="0" sldId="256"/>
            <ac:spMk id="139" creationId="{4EF47661-6A0A-8B2C-99F2-2C8A635F6E0C}"/>
          </ac:spMkLst>
        </pc:spChg>
        <pc:spChg chg="add del mod">
          <ac:chgData name="Clare Morris" userId="111c40b1-f569-471b-97d1-58e49d557409" providerId="ADAL" clId="{7E0C609E-0BA7-4CB1-8535-F9F617F21C7C}" dt="2022-08-02T21:14:00.767" v="597" actId="478"/>
          <ac:spMkLst>
            <pc:docMk/>
            <pc:sldMk cId="0" sldId="256"/>
            <ac:spMk id="140" creationId="{03AA9B05-6196-1712-C9FC-65B006B53A3C}"/>
          </ac:spMkLst>
        </pc:spChg>
        <pc:spChg chg="add del mod">
          <ac:chgData name="Clare Morris" userId="111c40b1-f569-471b-97d1-58e49d557409" providerId="ADAL" clId="{7E0C609E-0BA7-4CB1-8535-F9F617F21C7C}" dt="2022-08-02T21:14:03.300" v="598" actId="478"/>
          <ac:spMkLst>
            <pc:docMk/>
            <pc:sldMk cId="0" sldId="256"/>
            <ac:spMk id="141" creationId="{A99FEC31-E384-1EBD-0786-912C8D9EC2BA}"/>
          </ac:spMkLst>
        </pc:spChg>
        <pc:spChg chg="add del mod">
          <ac:chgData name="Clare Morris" userId="111c40b1-f569-471b-97d1-58e49d557409" providerId="ADAL" clId="{7E0C609E-0BA7-4CB1-8535-F9F617F21C7C}" dt="2022-08-02T21:13:58.379" v="596" actId="478"/>
          <ac:spMkLst>
            <pc:docMk/>
            <pc:sldMk cId="0" sldId="256"/>
            <ac:spMk id="142" creationId="{3F48A15B-FBA9-EF83-1DEB-D59886CCEC4A}"/>
          </ac:spMkLst>
        </pc:spChg>
        <pc:spChg chg="add mod">
          <ac:chgData name="Clare Morris" userId="111c40b1-f569-471b-97d1-58e49d557409" providerId="ADAL" clId="{7E0C609E-0BA7-4CB1-8535-F9F617F21C7C}" dt="2022-08-02T22:06:32.283" v="1173" actId="1076"/>
          <ac:spMkLst>
            <pc:docMk/>
            <pc:sldMk cId="0" sldId="256"/>
            <ac:spMk id="144" creationId="{9771A53E-9C8E-F99B-7A11-E0291E2D3643}"/>
          </ac:spMkLst>
        </pc:spChg>
        <pc:spChg chg="add mod">
          <ac:chgData name="Clare Morris" userId="111c40b1-f569-471b-97d1-58e49d557409" providerId="ADAL" clId="{7E0C609E-0BA7-4CB1-8535-F9F617F21C7C}" dt="2022-08-02T22:07:18.700" v="1180" actId="1076"/>
          <ac:spMkLst>
            <pc:docMk/>
            <pc:sldMk cId="0" sldId="256"/>
            <ac:spMk id="147" creationId="{55C87306-1D64-7C3B-95B2-79F77E9D4BA6}"/>
          </ac:spMkLst>
        </pc:spChg>
        <pc:spChg chg="add mod">
          <ac:chgData name="Clare Morris" userId="111c40b1-f569-471b-97d1-58e49d557409" providerId="ADAL" clId="{7E0C609E-0BA7-4CB1-8535-F9F617F21C7C}" dt="2022-08-02T22:07:18.700" v="1180" actId="1076"/>
          <ac:spMkLst>
            <pc:docMk/>
            <pc:sldMk cId="0" sldId="256"/>
            <ac:spMk id="148" creationId="{FA3DE40A-0A25-B5DC-5F76-468784C4FB74}"/>
          </ac:spMkLst>
        </pc:spChg>
        <pc:spChg chg="add mod">
          <ac:chgData name="Clare Morris" userId="111c40b1-f569-471b-97d1-58e49d557409" providerId="ADAL" clId="{7E0C609E-0BA7-4CB1-8535-F9F617F21C7C}" dt="2022-08-02T22:06:43.974" v="1174" actId="1076"/>
          <ac:spMkLst>
            <pc:docMk/>
            <pc:sldMk cId="0" sldId="256"/>
            <ac:spMk id="149" creationId="{9F75E8CF-0163-E572-C589-3E8403C687A2}"/>
          </ac:spMkLst>
        </pc:spChg>
        <pc:spChg chg="add mod">
          <ac:chgData name="Clare Morris" userId="111c40b1-f569-471b-97d1-58e49d557409" providerId="ADAL" clId="{7E0C609E-0BA7-4CB1-8535-F9F617F21C7C}" dt="2022-08-02T22:08:49.326" v="1289" actId="20577"/>
          <ac:spMkLst>
            <pc:docMk/>
            <pc:sldMk cId="0" sldId="256"/>
            <ac:spMk id="150" creationId="{95E347CA-C8C5-ECE6-51EE-7A47CEF6DCBA}"/>
          </ac:spMkLst>
        </pc:spChg>
        <pc:spChg chg="add mod">
          <ac:chgData name="Clare Morris" userId="111c40b1-f569-471b-97d1-58e49d557409" providerId="ADAL" clId="{7E0C609E-0BA7-4CB1-8535-F9F617F21C7C}" dt="2022-08-02T22:06:43.974" v="1174" actId="1076"/>
          <ac:spMkLst>
            <pc:docMk/>
            <pc:sldMk cId="0" sldId="256"/>
            <ac:spMk id="151" creationId="{25885775-D5BD-DD9E-3A9F-8D1880B78BD7}"/>
          </ac:spMkLst>
        </pc:spChg>
        <pc:spChg chg="add del mod">
          <ac:chgData name="Clare Morris" userId="111c40b1-f569-471b-97d1-58e49d557409" providerId="ADAL" clId="{7E0C609E-0BA7-4CB1-8535-F9F617F21C7C}" dt="2022-08-02T21:57:43.356" v="887" actId="478"/>
          <ac:spMkLst>
            <pc:docMk/>
            <pc:sldMk cId="0" sldId="256"/>
            <ac:spMk id="152" creationId="{5C08A9DF-FD28-DB0F-BB88-04F47949C844}"/>
          </ac:spMkLst>
        </pc:spChg>
        <pc:spChg chg="add mod">
          <ac:chgData name="Clare Morris" userId="111c40b1-f569-471b-97d1-58e49d557409" providerId="ADAL" clId="{7E0C609E-0BA7-4CB1-8535-F9F617F21C7C}" dt="2022-08-05T21:01:46.615" v="6402" actId="1076"/>
          <ac:spMkLst>
            <pc:docMk/>
            <pc:sldMk cId="0" sldId="256"/>
            <ac:spMk id="153" creationId="{25F60DE1-42EB-EA3F-CD29-CA02441FBAC8}"/>
          </ac:spMkLst>
        </pc:spChg>
        <pc:spChg chg="add mod">
          <ac:chgData name="Clare Morris" userId="111c40b1-f569-471b-97d1-58e49d557409" providerId="ADAL" clId="{7E0C609E-0BA7-4CB1-8535-F9F617F21C7C}" dt="2022-08-05T21:02:46.190" v="6418" actId="1076"/>
          <ac:spMkLst>
            <pc:docMk/>
            <pc:sldMk cId="0" sldId="256"/>
            <ac:spMk id="154" creationId="{FC693647-D838-E8C5-9B2C-91637C65BFC6}"/>
          </ac:spMkLst>
        </pc:spChg>
        <pc:spChg chg="add mod">
          <ac:chgData name="Clare Morris" userId="111c40b1-f569-471b-97d1-58e49d557409" providerId="ADAL" clId="{7E0C609E-0BA7-4CB1-8535-F9F617F21C7C}" dt="2022-08-02T22:06:43.974" v="1174" actId="1076"/>
          <ac:spMkLst>
            <pc:docMk/>
            <pc:sldMk cId="0" sldId="256"/>
            <ac:spMk id="155" creationId="{D74DBA73-5484-4012-B0E7-EEB0F437F5B3}"/>
          </ac:spMkLst>
        </pc:spChg>
        <pc:spChg chg="del mod">
          <ac:chgData name="Clare Morris" userId="111c40b1-f569-471b-97d1-58e49d557409" providerId="ADAL" clId="{7E0C609E-0BA7-4CB1-8535-F9F617F21C7C}" dt="2022-08-02T22:47:46.348" v="1605" actId="478"/>
          <ac:spMkLst>
            <pc:docMk/>
            <pc:sldMk cId="0" sldId="256"/>
            <ac:spMk id="156" creationId="{9B894108-1867-E204-E975-8878B40A2DDE}"/>
          </ac:spMkLst>
        </pc:spChg>
        <pc:spChg chg="add mod">
          <ac:chgData name="Clare Morris" userId="111c40b1-f569-471b-97d1-58e49d557409" providerId="ADAL" clId="{7E0C609E-0BA7-4CB1-8535-F9F617F21C7C}" dt="2022-08-04T00:13:48.971" v="4545" actId="14100"/>
          <ac:spMkLst>
            <pc:docMk/>
            <pc:sldMk cId="0" sldId="256"/>
            <ac:spMk id="156" creationId="{CA2E74ED-66B4-95BE-3210-FC6DA0A0C566}"/>
          </ac:spMkLst>
        </pc:spChg>
        <pc:spChg chg="add mod">
          <ac:chgData name="Clare Morris" userId="111c40b1-f569-471b-97d1-58e49d557409" providerId="ADAL" clId="{7E0C609E-0BA7-4CB1-8535-F9F617F21C7C}" dt="2022-08-02T22:06:43.974" v="1174" actId="1076"/>
          <ac:spMkLst>
            <pc:docMk/>
            <pc:sldMk cId="0" sldId="256"/>
            <ac:spMk id="157" creationId="{249C1DD6-1AF5-3422-32B6-D3CB11EBEA10}"/>
          </ac:spMkLst>
        </pc:spChg>
        <pc:spChg chg="mod topLvl">
          <ac:chgData name="Clare Morris" userId="111c40b1-f569-471b-97d1-58e49d557409" providerId="ADAL" clId="{7E0C609E-0BA7-4CB1-8535-F9F617F21C7C}" dt="2022-08-04T00:03:55.321" v="4452" actId="165"/>
          <ac:spMkLst>
            <pc:docMk/>
            <pc:sldMk cId="0" sldId="256"/>
            <ac:spMk id="158" creationId="{E3716FB7-54C4-F7C0-C758-4A0F5DF4C892}"/>
          </ac:spMkLst>
        </pc:spChg>
        <pc:spChg chg="mod topLvl">
          <ac:chgData name="Clare Morris" userId="111c40b1-f569-471b-97d1-58e49d557409" providerId="ADAL" clId="{7E0C609E-0BA7-4CB1-8535-F9F617F21C7C}" dt="2022-08-05T19:57:53.926" v="5990" actId="165"/>
          <ac:spMkLst>
            <pc:docMk/>
            <pc:sldMk cId="0" sldId="256"/>
            <ac:spMk id="160" creationId="{B7EE1441-5E79-31D8-94F5-03719B0C7A36}"/>
          </ac:spMkLst>
        </pc:spChg>
        <pc:spChg chg="add mod topLvl">
          <ac:chgData name="Clare Morris" userId="111c40b1-f569-471b-97d1-58e49d557409" providerId="ADAL" clId="{7E0C609E-0BA7-4CB1-8535-F9F617F21C7C}" dt="2022-08-05T20:32:43.712" v="6311" actId="1076"/>
          <ac:spMkLst>
            <pc:docMk/>
            <pc:sldMk cId="0" sldId="256"/>
            <ac:spMk id="161" creationId="{32740BFF-5163-02C9-8542-2A82E67AC633}"/>
          </ac:spMkLst>
        </pc:spChg>
        <pc:spChg chg="del mod">
          <ac:chgData name="Clare Morris" userId="111c40b1-f569-471b-97d1-58e49d557409" providerId="ADAL" clId="{7E0C609E-0BA7-4CB1-8535-F9F617F21C7C}" dt="2022-08-02T22:45:30.411" v="1583" actId="478"/>
          <ac:spMkLst>
            <pc:docMk/>
            <pc:sldMk cId="0" sldId="256"/>
            <ac:spMk id="161" creationId="{56E1FEA0-2111-BB6F-F548-6612E187A46A}"/>
          </ac:spMkLst>
        </pc:spChg>
        <pc:spChg chg="mod topLvl">
          <ac:chgData name="Clare Morris" userId="111c40b1-f569-471b-97d1-58e49d557409" providerId="ADAL" clId="{7E0C609E-0BA7-4CB1-8535-F9F617F21C7C}" dt="2022-08-04T00:03:55.321" v="4452" actId="165"/>
          <ac:spMkLst>
            <pc:docMk/>
            <pc:sldMk cId="0" sldId="256"/>
            <ac:spMk id="162" creationId="{64F44FC0-7CB5-55D9-161D-259781429C96}"/>
          </ac:spMkLst>
        </pc:spChg>
        <pc:spChg chg="mod topLvl">
          <ac:chgData name="Clare Morris" userId="111c40b1-f569-471b-97d1-58e49d557409" providerId="ADAL" clId="{7E0C609E-0BA7-4CB1-8535-F9F617F21C7C}" dt="2022-08-04T00:03:55.321" v="4452" actId="165"/>
          <ac:spMkLst>
            <pc:docMk/>
            <pc:sldMk cId="0" sldId="256"/>
            <ac:spMk id="163" creationId="{6B0B2DBC-859B-3883-F624-422A7C5DC808}"/>
          </ac:spMkLst>
        </pc:spChg>
        <pc:spChg chg="del mod">
          <ac:chgData name="Clare Morris" userId="111c40b1-f569-471b-97d1-58e49d557409" providerId="ADAL" clId="{7E0C609E-0BA7-4CB1-8535-F9F617F21C7C}" dt="2022-08-02T22:47:47.690" v="1606" actId="478"/>
          <ac:spMkLst>
            <pc:docMk/>
            <pc:sldMk cId="0" sldId="256"/>
            <ac:spMk id="164" creationId="{98D6A219-B160-9B44-A65E-B5B305C4CD35}"/>
          </ac:spMkLst>
        </pc:spChg>
        <pc:spChg chg="add mod topLvl">
          <ac:chgData name="Clare Morris" userId="111c40b1-f569-471b-97d1-58e49d557409" providerId="ADAL" clId="{7E0C609E-0BA7-4CB1-8535-F9F617F21C7C}" dt="2022-08-05T20:32:37.450" v="6310" actId="1076"/>
          <ac:spMkLst>
            <pc:docMk/>
            <pc:sldMk cId="0" sldId="256"/>
            <ac:spMk id="164" creationId="{E360DCAF-6C50-9F92-0C94-375D0A580ED4}"/>
          </ac:spMkLst>
        </pc:spChg>
        <pc:spChg chg="del mod">
          <ac:chgData name="Clare Morris" userId="111c40b1-f569-471b-97d1-58e49d557409" providerId="ADAL" clId="{7E0C609E-0BA7-4CB1-8535-F9F617F21C7C}" dt="2022-08-02T21:07:31.862" v="528" actId="478"/>
          <ac:spMkLst>
            <pc:docMk/>
            <pc:sldMk cId="0" sldId="256"/>
            <ac:spMk id="165" creationId="{1933CAE6-8A41-FED7-1D20-2BB13B975533}"/>
          </ac:spMkLst>
        </pc:spChg>
        <pc:spChg chg="add mod">
          <ac:chgData name="Clare Morris" userId="111c40b1-f569-471b-97d1-58e49d557409" providerId="ADAL" clId="{7E0C609E-0BA7-4CB1-8535-F9F617F21C7C}" dt="2022-08-08T21:50:59.131" v="10320" actId="1076"/>
          <ac:spMkLst>
            <pc:docMk/>
            <pc:sldMk cId="0" sldId="256"/>
            <ac:spMk id="166" creationId="{AC882292-4FBD-6410-E8F1-12B23B749174}"/>
          </ac:spMkLst>
        </pc:spChg>
        <pc:spChg chg="del mod">
          <ac:chgData name="Clare Morris" userId="111c40b1-f569-471b-97d1-58e49d557409" providerId="ADAL" clId="{7E0C609E-0BA7-4CB1-8535-F9F617F21C7C}" dt="2022-08-02T22:45:57.238" v="1594" actId="478"/>
          <ac:spMkLst>
            <pc:docMk/>
            <pc:sldMk cId="0" sldId="256"/>
            <ac:spMk id="166" creationId="{B515DD1E-4162-22C3-20D2-5223914E1935}"/>
          </ac:spMkLst>
        </pc:spChg>
        <pc:spChg chg="add mod">
          <ac:chgData name="Clare Morris" userId="111c40b1-f569-471b-97d1-58e49d557409" providerId="ADAL" clId="{7E0C609E-0BA7-4CB1-8535-F9F617F21C7C}" dt="2022-08-02T22:07:08.573" v="1179" actId="1076"/>
          <ac:spMkLst>
            <pc:docMk/>
            <pc:sldMk cId="0" sldId="256"/>
            <ac:spMk id="167" creationId="{238CF30A-1460-C6A7-6281-AD754D54DE3B}"/>
          </ac:spMkLst>
        </pc:spChg>
        <pc:spChg chg="add mod">
          <ac:chgData name="Clare Morris" userId="111c40b1-f569-471b-97d1-58e49d557409" providerId="ADAL" clId="{7E0C609E-0BA7-4CB1-8535-F9F617F21C7C}" dt="2022-08-02T22:07:08.573" v="1179" actId="1076"/>
          <ac:spMkLst>
            <pc:docMk/>
            <pc:sldMk cId="0" sldId="256"/>
            <ac:spMk id="168" creationId="{83E5A4A0-479E-5B7B-FC5A-DBAC4E4C68D8}"/>
          </ac:spMkLst>
        </pc:spChg>
        <pc:spChg chg="add mod">
          <ac:chgData name="Clare Morris" userId="111c40b1-f569-471b-97d1-58e49d557409" providerId="ADAL" clId="{7E0C609E-0BA7-4CB1-8535-F9F617F21C7C}" dt="2022-08-02T22:07:08.573" v="1179" actId="1076"/>
          <ac:spMkLst>
            <pc:docMk/>
            <pc:sldMk cId="0" sldId="256"/>
            <ac:spMk id="169" creationId="{509891C6-2372-1236-4DC0-B8457EEB8F2B}"/>
          </ac:spMkLst>
        </pc:spChg>
        <pc:spChg chg="add del mod">
          <ac:chgData name="Clare Morris" userId="111c40b1-f569-471b-97d1-58e49d557409" providerId="ADAL" clId="{7E0C609E-0BA7-4CB1-8535-F9F617F21C7C}" dt="2022-08-02T22:04:37.216" v="1111" actId="478"/>
          <ac:spMkLst>
            <pc:docMk/>
            <pc:sldMk cId="0" sldId="256"/>
            <ac:spMk id="171" creationId="{2E0DF8A0-7D38-9D86-4D6F-758AACB22876}"/>
          </ac:spMkLst>
        </pc:spChg>
        <pc:spChg chg="add mod">
          <ac:chgData name="Clare Morris" userId="111c40b1-f569-471b-97d1-58e49d557409" providerId="ADAL" clId="{7E0C609E-0BA7-4CB1-8535-F9F617F21C7C}" dt="2022-08-02T22:09:09.852" v="1300" actId="20577"/>
          <ac:spMkLst>
            <pc:docMk/>
            <pc:sldMk cId="0" sldId="256"/>
            <ac:spMk id="172" creationId="{EB277EE6-B995-DF0D-7762-517FC15945B6}"/>
          </ac:spMkLst>
        </pc:spChg>
        <pc:spChg chg="add mod">
          <ac:chgData name="Clare Morris" userId="111c40b1-f569-471b-97d1-58e49d557409" providerId="ADAL" clId="{7E0C609E-0BA7-4CB1-8535-F9F617F21C7C}" dt="2022-08-02T22:09:13.092" v="1303" actId="20577"/>
          <ac:spMkLst>
            <pc:docMk/>
            <pc:sldMk cId="0" sldId="256"/>
            <ac:spMk id="173" creationId="{9FF1C506-24FD-57BD-A1EC-5613C90069EA}"/>
          </ac:spMkLst>
        </pc:spChg>
        <pc:spChg chg="add mod">
          <ac:chgData name="Clare Morris" userId="111c40b1-f569-471b-97d1-58e49d557409" providerId="ADAL" clId="{7E0C609E-0BA7-4CB1-8535-F9F617F21C7C}" dt="2022-08-04T00:39:10.159" v="4620" actId="1076"/>
          <ac:spMkLst>
            <pc:docMk/>
            <pc:sldMk cId="0" sldId="256"/>
            <ac:spMk id="175" creationId="{5F77BC7F-9CF8-0F91-463F-0B4617C80B24}"/>
          </ac:spMkLst>
        </pc:spChg>
        <pc:spChg chg="add del mod ord">
          <ac:chgData name="Clare Morris" userId="111c40b1-f569-471b-97d1-58e49d557409" providerId="ADAL" clId="{7E0C609E-0BA7-4CB1-8535-F9F617F21C7C}" dt="2022-08-02T22:50:00.873" v="1623" actId="478"/>
          <ac:spMkLst>
            <pc:docMk/>
            <pc:sldMk cId="0" sldId="256"/>
            <ac:spMk id="175" creationId="{E39E2CFF-55EE-9B80-7538-3585FAFE42EF}"/>
          </ac:spMkLst>
        </pc:spChg>
        <pc:spChg chg="add mod">
          <ac:chgData name="Clare Morris" userId="111c40b1-f569-471b-97d1-58e49d557409" providerId="ADAL" clId="{7E0C609E-0BA7-4CB1-8535-F9F617F21C7C}" dt="2022-08-04T00:39:10.159" v="4620" actId="1076"/>
          <ac:spMkLst>
            <pc:docMk/>
            <pc:sldMk cId="0" sldId="256"/>
            <ac:spMk id="177" creationId="{5C79E26E-37DC-9E7C-54FE-659069DEFA48}"/>
          </ac:spMkLst>
        </pc:spChg>
        <pc:spChg chg="add del">
          <ac:chgData name="Clare Morris" userId="111c40b1-f569-471b-97d1-58e49d557409" providerId="ADAL" clId="{7E0C609E-0BA7-4CB1-8535-F9F617F21C7C}" dt="2022-08-02T22:33:13.325" v="1490" actId="22"/>
          <ac:spMkLst>
            <pc:docMk/>
            <pc:sldMk cId="0" sldId="256"/>
            <ac:spMk id="179" creationId="{085D558F-6283-2DE7-C514-96F58DC034D9}"/>
          </ac:spMkLst>
        </pc:spChg>
        <pc:spChg chg="add mod">
          <ac:chgData name="Clare Morris" userId="111c40b1-f569-471b-97d1-58e49d557409" providerId="ADAL" clId="{7E0C609E-0BA7-4CB1-8535-F9F617F21C7C}" dt="2022-08-08T21:51:16.506" v="10322" actId="1076"/>
          <ac:spMkLst>
            <pc:docMk/>
            <pc:sldMk cId="0" sldId="256"/>
            <ac:spMk id="181" creationId="{977426C8-D410-2D85-C6CB-71D19C9F89C2}"/>
          </ac:spMkLst>
        </pc:spChg>
        <pc:spChg chg="add mod">
          <ac:chgData name="Clare Morris" userId="111c40b1-f569-471b-97d1-58e49d557409" providerId="ADAL" clId="{7E0C609E-0BA7-4CB1-8535-F9F617F21C7C}" dt="2022-08-08T21:51:16.506" v="10322" actId="1076"/>
          <ac:spMkLst>
            <pc:docMk/>
            <pc:sldMk cId="0" sldId="256"/>
            <ac:spMk id="182" creationId="{22519811-6447-9B9C-ED58-B0089ACFC58D}"/>
          </ac:spMkLst>
        </pc:spChg>
        <pc:spChg chg="add mod">
          <ac:chgData name="Clare Morris" userId="111c40b1-f569-471b-97d1-58e49d557409" providerId="ADAL" clId="{7E0C609E-0BA7-4CB1-8535-F9F617F21C7C}" dt="2022-08-08T15:10:20.891" v="9693" actId="20577"/>
          <ac:spMkLst>
            <pc:docMk/>
            <pc:sldMk cId="0" sldId="256"/>
            <ac:spMk id="183" creationId="{563D3FF1-D6BD-1F83-23D2-7C84E374A861}"/>
          </ac:spMkLst>
        </pc:spChg>
        <pc:spChg chg="add mod">
          <ac:chgData name="Clare Morris" userId="111c40b1-f569-471b-97d1-58e49d557409" providerId="ADAL" clId="{7E0C609E-0BA7-4CB1-8535-F9F617F21C7C}" dt="2022-08-08T14:59:17.574" v="9504" actId="14100"/>
          <ac:spMkLst>
            <pc:docMk/>
            <pc:sldMk cId="0" sldId="256"/>
            <ac:spMk id="184" creationId="{7AB56AEE-6E1D-3A17-85DF-59AF7AE854B8}"/>
          </ac:spMkLst>
        </pc:spChg>
        <pc:spChg chg="mod">
          <ac:chgData name="Clare Morris" userId="111c40b1-f569-471b-97d1-58e49d557409" providerId="ADAL" clId="{7E0C609E-0BA7-4CB1-8535-F9F617F21C7C}" dt="2022-08-02T22:33:26.995" v="1492"/>
          <ac:spMkLst>
            <pc:docMk/>
            <pc:sldMk cId="0" sldId="256"/>
            <ac:spMk id="184" creationId="{B8CC60C6-F428-F8AE-8666-99895046BDC2}"/>
          </ac:spMkLst>
        </pc:spChg>
        <pc:spChg chg="mod">
          <ac:chgData name="Clare Morris" userId="111c40b1-f569-471b-97d1-58e49d557409" providerId="ADAL" clId="{7E0C609E-0BA7-4CB1-8535-F9F617F21C7C}" dt="2022-08-02T22:33:26.995" v="1492"/>
          <ac:spMkLst>
            <pc:docMk/>
            <pc:sldMk cId="0" sldId="256"/>
            <ac:spMk id="185" creationId="{81F70651-0EAA-8BCE-3FF1-BEC4C9079252}"/>
          </ac:spMkLst>
        </pc:spChg>
        <pc:spChg chg="add mod">
          <ac:chgData name="Clare Morris" userId="111c40b1-f569-471b-97d1-58e49d557409" providerId="ADAL" clId="{7E0C609E-0BA7-4CB1-8535-F9F617F21C7C}" dt="2022-08-08T16:27:24.108" v="9936" actId="1076"/>
          <ac:spMkLst>
            <pc:docMk/>
            <pc:sldMk cId="0" sldId="256"/>
            <ac:spMk id="185" creationId="{F38F8426-FFFE-9812-5580-7F00DB682F1C}"/>
          </ac:spMkLst>
        </pc:spChg>
        <pc:spChg chg="add mod">
          <ac:chgData name="Clare Morris" userId="111c40b1-f569-471b-97d1-58e49d557409" providerId="ADAL" clId="{7E0C609E-0BA7-4CB1-8535-F9F617F21C7C}" dt="2022-08-08T16:42:17.934" v="10224" actId="1076"/>
          <ac:spMkLst>
            <pc:docMk/>
            <pc:sldMk cId="0" sldId="256"/>
            <ac:spMk id="186" creationId="{222D4482-9D19-8253-5BB3-764250388B8A}"/>
          </ac:spMkLst>
        </pc:spChg>
        <pc:spChg chg="add del mod">
          <ac:chgData name="Clare Morris" userId="111c40b1-f569-471b-97d1-58e49d557409" providerId="ADAL" clId="{7E0C609E-0BA7-4CB1-8535-F9F617F21C7C}" dt="2022-08-04T21:04:15.584" v="5523" actId="478"/>
          <ac:spMkLst>
            <pc:docMk/>
            <pc:sldMk cId="0" sldId="256"/>
            <ac:spMk id="186" creationId="{49891975-88C6-19AB-0EAB-CD04A10B6F6F}"/>
          </ac:spMkLst>
        </pc:spChg>
        <pc:spChg chg="mod">
          <ac:chgData name="Clare Morris" userId="111c40b1-f569-471b-97d1-58e49d557409" providerId="ADAL" clId="{7E0C609E-0BA7-4CB1-8535-F9F617F21C7C}" dt="2022-08-02T22:33:26.995" v="1492"/>
          <ac:spMkLst>
            <pc:docMk/>
            <pc:sldMk cId="0" sldId="256"/>
            <ac:spMk id="186" creationId="{7B76AE6C-CEDD-0B05-B45F-FCA58FA825FF}"/>
          </ac:spMkLst>
        </pc:spChg>
        <pc:spChg chg="add mod">
          <ac:chgData name="Clare Morris" userId="111c40b1-f569-471b-97d1-58e49d557409" providerId="ADAL" clId="{7E0C609E-0BA7-4CB1-8535-F9F617F21C7C}" dt="2022-08-05T21:03:28.349" v="6421" actId="1076"/>
          <ac:spMkLst>
            <pc:docMk/>
            <pc:sldMk cId="0" sldId="256"/>
            <ac:spMk id="187" creationId="{8FE69C52-5D3F-B531-ED57-9C8909EE6A0D}"/>
          </ac:spMkLst>
        </pc:spChg>
        <pc:spChg chg="mod">
          <ac:chgData name="Clare Morris" userId="111c40b1-f569-471b-97d1-58e49d557409" providerId="ADAL" clId="{7E0C609E-0BA7-4CB1-8535-F9F617F21C7C}" dt="2022-08-02T22:33:26.995" v="1492"/>
          <ac:spMkLst>
            <pc:docMk/>
            <pc:sldMk cId="0" sldId="256"/>
            <ac:spMk id="187" creationId="{F175169D-905D-821F-731A-732D0B6B7269}"/>
          </ac:spMkLst>
        </pc:spChg>
        <pc:spChg chg="add mod">
          <ac:chgData name="Clare Morris" userId="111c40b1-f569-471b-97d1-58e49d557409" providerId="ADAL" clId="{7E0C609E-0BA7-4CB1-8535-F9F617F21C7C}" dt="2022-08-08T16:27:16.877" v="9935" actId="14100"/>
          <ac:spMkLst>
            <pc:docMk/>
            <pc:sldMk cId="0" sldId="256"/>
            <ac:spMk id="188" creationId="{116B917E-9F22-6204-3942-82D8F926ACCA}"/>
          </ac:spMkLst>
        </pc:spChg>
        <pc:spChg chg="add del mod">
          <ac:chgData name="Clare Morris" userId="111c40b1-f569-471b-97d1-58e49d557409" providerId="ADAL" clId="{7E0C609E-0BA7-4CB1-8535-F9F617F21C7C}" dt="2022-08-05T20:27:39.014" v="6253" actId="478"/>
          <ac:spMkLst>
            <pc:docMk/>
            <pc:sldMk cId="0" sldId="256"/>
            <ac:spMk id="189" creationId="{6B99BB64-42FB-D7DE-4B81-C8A8441CF9BD}"/>
          </ac:spMkLst>
        </pc:spChg>
        <pc:spChg chg="mod">
          <ac:chgData name="Clare Morris" userId="111c40b1-f569-471b-97d1-58e49d557409" providerId="ADAL" clId="{7E0C609E-0BA7-4CB1-8535-F9F617F21C7C}" dt="2022-08-02T22:33:26.995" v="1492"/>
          <ac:spMkLst>
            <pc:docMk/>
            <pc:sldMk cId="0" sldId="256"/>
            <ac:spMk id="189" creationId="{91D6BA76-1138-D4C8-BC46-2C99F0AC8CB2}"/>
          </ac:spMkLst>
        </pc:spChg>
        <pc:spChg chg="add mod">
          <ac:chgData name="Clare Morris" userId="111c40b1-f569-471b-97d1-58e49d557409" providerId="ADAL" clId="{7E0C609E-0BA7-4CB1-8535-F9F617F21C7C}" dt="2022-08-05T20:10:15.279" v="6048" actId="164"/>
          <ac:spMkLst>
            <pc:docMk/>
            <pc:sldMk cId="0" sldId="256"/>
            <ac:spMk id="190" creationId="{35A720A2-5AC6-3A4F-BC5B-51D8DB5A7A0F}"/>
          </ac:spMkLst>
        </pc:spChg>
        <pc:spChg chg="mod">
          <ac:chgData name="Clare Morris" userId="111c40b1-f569-471b-97d1-58e49d557409" providerId="ADAL" clId="{7E0C609E-0BA7-4CB1-8535-F9F617F21C7C}" dt="2022-08-02T22:33:26.995" v="1492"/>
          <ac:spMkLst>
            <pc:docMk/>
            <pc:sldMk cId="0" sldId="256"/>
            <ac:spMk id="190" creationId="{A2776338-BA05-FF7E-034E-FCF69A00F0FF}"/>
          </ac:spMkLst>
        </pc:spChg>
        <pc:spChg chg="mod">
          <ac:chgData name="Clare Morris" userId="111c40b1-f569-471b-97d1-58e49d557409" providerId="ADAL" clId="{7E0C609E-0BA7-4CB1-8535-F9F617F21C7C}" dt="2022-08-02T22:33:26.995" v="1492"/>
          <ac:spMkLst>
            <pc:docMk/>
            <pc:sldMk cId="0" sldId="256"/>
            <ac:spMk id="191" creationId="{9F929E81-1330-4A11-D0FD-D523BA7178BB}"/>
          </ac:spMkLst>
        </pc:spChg>
        <pc:spChg chg="add mod">
          <ac:chgData name="Clare Morris" userId="111c40b1-f569-471b-97d1-58e49d557409" providerId="ADAL" clId="{7E0C609E-0BA7-4CB1-8535-F9F617F21C7C}" dt="2022-08-08T16:45:58.628" v="10252" actId="1076"/>
          <ac:spMkLst>
            <pc:docMk/>
            <pc:sldMk cId="0" sldId="256"/>
            <ac:spMk id="191" creationId="{B9857138-6D4E-980D-51F1-0EA1A934052C}"/>
          </ac:spMkLst>
        </pc:spChg>
        <pc:spChg chg="add del mod">
          <ac:chgData name="Clare Morris" userId="111c40b1-f569-471b-97d1-58e49d557409" providerId="ADAL" clId="{7E0C609E-0BA7-4CB1-8535-F9F617F21C7C}" dt="2022-08-08T15:02:32.032" v="9568" actId="478"/>
          <ac:spMkLst>
            <pc:docMk/>
            <pc:sldMk cId="0" sldId="256"/>
            <ac:spMk id="192" creationId="{225D3C07-50EC-9942-CFBC-F53707283FE8}"/>
          </ac:spMkLst>
        </pc:spChg>
        <pc:spChg chg="mod">
          <ac:chgData name="Clare Morris" userId="111c40b1-f569-471b-97d1-58e49d557409" providerId="ADAL" clId="{7E0C609E-0BA7-4CB1-8535-F9F617F21C7C}" dt="2022-08-02T22:33:26.995" v="1492"/>
          <ac:spMkLst>
            <pc:docMk/>
            <pc:sldMk cId="0" sldId="256"/>
            <ac:spMk id="192" creationId="{BFEDC559-B974-AAAC-01A0-77C1D47C07F8}"/>
          </ac:spMkLst>
        </pc:spChg>
        <pc:spChg chg="mod">
          <ac:chgData name="Clare Morris" userId="111c40b1-f569-471b-97d1-58e49d557409" providerId="ADAL" clId="{7E0C609E-0BA7-4CB1-8535-F9F617F21C7C}" dt="2022-08-02T22:33:26.995" v="1492"/>
          <ac:spMkLst>
            <pc:docMk/>
            <pc:sldMk cId="0" sldId="256"/>
            <ac:spMk id="193" creationId="{432D49A3-B051-0093-ED1F-0EC34ADACF8B}"/>
          </ac:spMkLst>
        </pc:spChg>
        <pc:spChg chg="add mod">
          <ac:chgData name="Clare Morris" userId="111c40b1-f569-471b-97d1-58e49d557409" providerId="ADAL" clId="{7E0C609E-0BA7-4CB1-8535-F9F617F21C7C}" dt="2022-08-08T15:05:48.052" v="9626" actId="1076"/>
          <ac:spMkLst>
            <pc:docMk/>
            <pc:sldMk cId="0" sldId="256"/>
            <ac:spMk id="193" creationId="{60C6A927-0461-53A0-961D-723AE880EE35}"/>
          </ac:spMkLst>
        </pc:spChg>
        <pc:spChg chg="add del mod">
          <ac:chgData name="Clare Morris" userId="111c40b1-f569-471b-97d1-58e49d557409" providerId="ADAL" clId="{7E0C609E-0BA7-4CB1-8535-F9F617F21C7C}" dt="2022-08-05T20:30:50.147" v="6285"/>
          <ac:spMkLst>
            <pc:docMk/>
            <pc:sldMk cId="0" sldId="256"/>
            <ac:spMk id="193" creationId="{E46A9618-E70E-A7EF-6B38-4BFBF743C4DD}"/>
          </ac:spMkLst>
        </pc:spChg>
        <pc:spChg chg="mod">
          <ac:chgData name="Clare Morris" userId="111c40b1-f569-471b-97d1-58e49d557409" providerId="ADAL" clId="{7E0C609E-0BA7-4CB1-8535-F9F617F21C7C}" dt="2022-08-02T22:33:26.995" v="1492"/>
          <ac:spMkLst>
            <pc:docMk/>
            <pc:sldMk cId="0" sldId="256"/>
            <ac:spMk id="194" creationId="{523AA95B-D79F-DC34-9EB4-B18420F9ACED}"/>
          </ac:spMkLst>
        </pc:spChg>
        <pc:spChg chg="add del mod">
          <ac:chgData name="Clare Morris" userId="111c40b1-f569-471b-97d1-58e49d557409" providerId="ADAL" clId="{7E0C609E-0BA7-4CB1-8535-F9F617F21C7C}" dt="2022-08-05T20:30:50.147" v="6285"/>
          <ac:spMkLst>
            <pc:docMk/>
            <pc:sldMk cId="0" sldId="256"/>
            <ac:spMk id="194" creationId="{95F6D961-60FF-5847-1D10-7D05F9A38B97}"/>
          </ac:spMkLst>
        </pc:spChg>
        <pc:spChg chg="add mod">
          <ac:chgData name="Clare Morris" userId="111c40b1-f569-471b-97d1-58e49d557409" providerId="ADAL" clId="{7E0C609E-0BA7-4CB1-8535-F9F617F21C7C}" dt="2022-08-08T15:02:58.077" v="9580" actId="20577"/>
          <ac:spMkLst>
            <pc:docMk/>
            <pc:sldMk cId="0" sldId="256"/>
            <ac:spMk id="194" creationId="{BFB47C9C-F997-657B-9610-FDCFEF4E8CCB}"/>
          </ac:spMkLst>
        </pc:spChg>
        <pc:spChg chg="mod">
          <ac:chgData name="Clare Morris" userId="111c40b1-f569-471b-97d1-58e49d557409" providerId="ADAL" clId="{7E0C609E-0BA7-4CB1-8535-F9F617F21C7C}" dt="2022-08-02T22:33:26.995" v="1492"/>
          <ac:spMkLst>
            <pc:docMk/>
            <pc:sldMk cId="0" sldId="256"/>
            <ac:spMk id="195" creationId="{C1004EC3-E253-5D46-A2F1-0877AF6D2F6E}"/>
          </ac:spMkLst>
        </pc:spChg>
        <pc:spChg chg="mod">
          <ac:chgData name="Clare Morris" userId="111c40b1-f569-471b-97d1-58e49d557409" providerId="ADAL" clId="{7E0C609E-0BA7-4CB1-8535-F9F617F21C7C}" dt="2022-08-02T22:33:26.995" v="1492"/>
          <ac:spMkLst>
            <pc:docMk/>
            <pc:sldMk cId="0" sldId="256"/>
            <ac:spMk id="196" creationId="{51A38A7C-7D1C-FB59-A9D7-FAEBE552CAA2}"/>
          </ac:spMkLst>
        </pc:spChg>
        <pc:spChg chg="mod">
          <ac:chgData name="Clare Morris" userId="111c40b1-f569-471b-97d1-58e49d557409" providerId="ADAL" clId="{7E0C609E-0BA7-4CB1-8535-F9F617F21C7C}" dt="2022-08-02T22:33:26.995" v="1492"/>
          <ac:spMkLst>
            <pc:docMk/>
            <pc:sldMk cId="0" sldId="256"/>
            <ac:spMk id="197" creationId="{EF1FA42A-D1F3-F935-D714-911EADED0E75}"/>
          </ac:spMkLst>
        </pc:spChg>
        <pc:spChg chg="add mod">
          <ac:chgData name="Clare Morris" userId="111c40b1-f569-471b-97d1-58e49d557409" providerId="ADAL" clId="{7E0C609E-0BA7-4CB1-8535-F9F617F21C7C}" dt="2022-08-05T20:32:57.590" v="6313" actId="571"/>
          <ac:spMkLst>
            <pc:docMk/>
            <pc:sldMk cId="0" sldId="256"/>
            <ac:spMk id="198" creationId="{7926802E-18C3-9D44-566D-3C4809BA0F3F}"/>
          </ac:spMkLst>
        </pc:spChg>
        <pc:spChg chg="mod">
          <ac:chgData name="Clare Morris" userId="111c40b1-f569-471b-97d1-58e49d557409" providerId="ADAL" clId="{7E0C609E-0BA7-4CB1-8535-F9F617F21C7C}" dt="2022-08-02T22:33:26.995" v="1492"/>
          <ac:spMkLst>
            <pc:docMk/>
            <pc:sldMk cId="0" sldId="256"/>
            <ac:spMk id="198" creationId="{BC9496CE-7FC4-E011-75C4-771E6A902FC1}"/>
          </ac:spMkLst>
        </pc:spChg>
        <pc:spChg chg="mod">
          <ac:chgData name="Clare Morris" userId="111c40b1-f569-471b-97d1-58e49d557409" providerId="ADAL" clId="{7E0C609E-0BA7-4CB1-8535-F9F617F21C7C}" dt="2022-08-02T22:33:26.995" v="1492"/>
          <ac:spMkLst>
            <pc:docMk/>
            <pc:sldMk cId="0" sldId="256"/>
            <ac:spMk id="199" creationId="{129FF184-1C32-9388-27DE-29E885C9E701}"/>
          </ac:spMkLst>
        </pc:spChg>
        <pc:spChg chg="add mod">
          <ac:chgData name="Clare Morris" userId="111c40b1-f569-471b-97d1-58e49d557409" providerId="ADAL" clId="{7E0C609E-0BA7-4CB1-8535-F9F617F21C7C}" dt="2022-08-05T21:01:43.208" v="6401" actId="1076"/>
          <ac:spMkLst>
            <pc:docMk/>
            <pc:sldMk cId="0" sldId="256"/>
            <ac:spMk id="199" creationId="{8A65D20D-B958-EE17-CFBF-B17BD655617B}"/>
          </ac:spMkLst>
        </pc:spChg>
        <pc:spChg chg="mod">
          <ac:chgData name="Clare Morris" userId="111c40b1-f569-471b-97d1-58e49d557409" providerId="ADAL" clId="{7E0C609E-0BA7-4CB1-8535-F9F617F21C7C}" dt="2022-08-02T22:33:26.995" v="1492"/>
          <ac:spMkLst>
            <pc:docMk/>
            <pc:sldMk cId="0" sldId="256"/>
            <ac:spMk id="200" creationId="{2E7DDDDC-32AB-ADE7-9073-00DD72DB30DD}"/>
          </ac:spMkLst>
        </pc:spChg>
        <pc:spChg chg="add mod">
          <ac:chgData name="Clare Morris" userId="111c40b1-f569-471b-97d1-58e49d557409" providerId="ADAL" clId="{7E0C609E-0BA7-4CB1-8535-F9F617F21C7C}" dt="2022-08-05T21:02:49.601" v="6419" actId="1076"/>
          <ac:spMkLst>
            <pc:docMk/>
            <pc:sldMk cId="0" sldId="256"/>
            <ac:spMk id="200" creationId="{7F13764E-3798-1BE6-AA7D-C845EF457E65}"/>
          </ac:spMkLst>
        </pc:spChg>
        <pc:spChg chg="add mod">
          <ac:chgData name="Clare Morris" userId="111c40b1-f569-471b-97d1-58e49d557409" providerId="ADAL" clId="{7E0C609E-0BA7-4CB1-8535-F9F617F21C7C}" dt="2022-08-08T15:03:06.723" v="9584" actId="20577"/>
          <ac:spMkLst>
            <pc:docMk/>
            <pc:sldMk cId="0" sldId="256"/>
            <ac:spMk id="201" creationId="{8D666FF0-1F08-F943-E0CC-A8895441BBBE}"/>
          </ac:spMkLst>
        </pc:spChg>
        <pc:spChg chg="mod">
          <ac:chgData name="Clare Morris" userId="111c40b1-f569-471b-97d1-58e49d557409" providerId="ADAL" clId="{7E0C609E-0BA7-4CB1-8535-F9F617F21C7C}" dt="2022-08-02T22:33:26.995" v="1492"/>
          <ac:spMkLst>
            <pc:docMk/>
            <pc:sldMk cId="0" sldId="256"/>
            <ac:spMk id="201" creationId="{B5ABADF4-312A-C5B5-73EE-AD1BD732F047}"/>
          </ac:spMkLst>
        </pc:spChg>
        <pc:spChg chg="add mod">
          <ac:chgData name="Clare Morris" userId="111c40b1-f569-471b-97d1-58e49d557409" providerId="ADAL" clId="{7E0C609E-0BA7-4CB1-8535-F9F617F21C7C}" dt="2022-08-08T15:05:38.008" v="9625" actId="1076"/>
          <ac:spMkLst>
            <pc:docMk/>
            <pc:sldMk cId="0" sldId="256"/>
            <ac:spMk id="202" creationId="{0F7A20CE-FED2-0CE2-4975-8FAE8D669B2F}"/>
          </ac:spMkLst>
        </pc:spChg>
        <pc:spChg chg="mod">
          <ac:chgData name="Clare Morris" userId="111c40b1-f569-471b-97d1-58e49d557409" providerId="ADAL" clId="{7E0C609E-0BA7-4CB1-8535-F9F617F21C7C}" dt="2022-08-02T22:33:26.995" v="1492"/>
          <ac:spMkLst>
            <pc:docMk/>
            <pc:sldMk cId="0" sldId="256"/>
            <ac:spMk id="202" creationId="{DC3568A8-BA23-5715-3874-81F2E4350679}"/>
          </ac:spMkLst>
        </pc:spChg>
        <pc:spChg chg="add mod">
          <ac:chgData name="Clare Morris" userId="111c40b1-f569-471b-97d1-58e49d557409" providerId="ADAL" clId="{7E0C609E-0BA7-4CB1-8535-F9F617F21C7C}" dt="2022-08-08T15:04:02.808" v="9597" actId="20577"/>
          <ac:spMkLst>
            <pc:docMk/>
            <pc:sldMk cId="0" sldId="256"/>
            <ac:spMk id="203" creationId="{57610ADB-0A8A-09DE-A6D4-A9EFE7F4CEEE}"/>
          </ac:spMkLst>
        </pc:spChg>
        <pc:spChg chg="mod">
          <ac:chgData name="Clare Morris" userId="111c40b1-f569-471b-97d1-58e49d557409" providerId="ADAL" clId="{7E0C609E-0BA7-4CB1-8535-F9F617F21C7C}" dt="2022-08-02T22:33:26.995" v="1492"/>
          <ac:spMkLst>
            <pc:docMk/>
            <pc:sldMk cId="0" sldId="256"/>
            <ac:spMk id="203" creationId="{8492FF55-B3D7-2733-D590-7910E89E1A26}"/>
          </ac:spMkLst>
        </pc:spChg>
        <pc:spChg chg="mod">
          <ac:chgData name="Clare Morris" userId="111c40b1-f569-471b-97d1-58e49d557409" providerId="ADAL" clId="{7E0C609E-0BA7-4CB1-8535-F9F617F21C7C}" dt="2022-08-02T22:33:26.995" v="1492"/>
          <ac:spMkLst>
            <pc:docMk/>
            <pc:sldMk cId="0" sldId="256"/>
            <ac:spMk id="204" creationId="{71687B4D-53DF-C2C1-E808-DF974BFC7CDA}"/>
          </ac:spMkLst>
        </pc:spChg>
        <pc:spChg chg="add mod">
          <ac:chgData name="Clare Morris" userId="111c40b1-f569-471b-97d1-58e49d557409" providerId="ADAL" clId="{7E0C609E-0BA7-4CB1-8535-F9F617F21C7C}" dt="2022-08-08T15:04:11.339" v="9601" actId="20577"/>
          <ac:spMkLst>
            <pc:docMk/>
            <pc:sldMk cId="0" sldId="256"/>
            <ac:spMk id="204" creationId="{7186EF3C-5518-93A9-758A-54F2B6295BA3}"/>
          </ac:spMkLst>
        </pc:spChg>
        <pc:spChg chg="add mod">
          <ac:chgData name="Clare Morris" userId="111c40b1-f569-471b-97d1-58e49d557409" providerId="ADAL" clId="{7E0C609E-0BA7-4CB1-8535-F9F617F21C7C}" dt="2022-08-08T15:05:14.287" v="9623" actId="1076"/>
          <ac:spMkLst>
            <pc:docMk/>
            <pc:sldMk cId="0" sldId="256"/>
            <ac:spMk id="205" creationId="{42C9754F-5BC1-C404-290D-66CA1A642985}"/>
          </ac:spMkLst>
        </pc:spChg>
        <pc:spChg chg="mod">
          <ac:chgData name="Clare Morris" userId="111c40b1-f569-471b-97d1-58e49d557409" providerId="ADAL" clId="{7E0C609E-0BA7-4CB1-8535-F9F617F21C7C}" dt="2022-08-02T22:33:26.995" v="1492"/>
          <ac:spMkLst>
            <pc:docMk/>
            <pc:sldMk cId="0" sldId="256"/>
            <ac:spMk id="205" creationId="{E379E254-5443-4BDE-7228-88EFFAD21DA6}"/>
          </ac:spMkLst>
        </pc:spChg>
        <pc:spChg chg="add mod topLvl">
          <ac:chgData name="Clare Morris" userId="111c40b1-f569-471b-97d1-58e49d557409" providerId="ADAL" clId="{7E0C609E-0BA7-4CB1-8535-F9F617F21C7C}" dt="2022-08-04T00:03:55.321" v="4452" actId="165"/>
          <ac:spMkLst>
            <pc:docMk/>
            <pc:sldMk cId="0" sldId="256"/>
            <ac:spMk id="206" creationId="{20084B09-CDE5-1DD5-BB50-6C7A4729833E}"/>
          </ac:spMkLst>
        </pc:spChg>
        <pc:spChg chg="add mod">
          <ac:chgData name="Clare Morris" userId="111c40b1-f569-471b-97d1-58e49d557409" providerId="ADAL" clId="{7E0C609E-0BA7-4CB1-8535-F9F617F21C7C}" dt="2022-08-08T15:05:06.485" v="9622" actId="1076"/>
          <ac:spMkLst>
            <pc:docMk/>
            <pc:sldMk cId="0" sldId="256"/>
            <ac:spMk id="207" creationId="{CE5B1363-6392-D33E-C930-4C374CAF1508}"/>
          </ac:spMkLst>
        </pc:spChg>
        <pc:spChg chg="add mod">
          <ac:chgData name="Clare Morris" userId="111c40b1-f569-471b-97d1-58e49d557409" providerId="ADAL" clId="{7E0C609E-0BA7-4CB1-8535-F9F617F21C7C}" dt="2022-08-08T14:21:11.537" v="6807" actId="1076"/>
          <ac:spMkLst>
            <pc:docMk/>
            <pc:sldMk cId="0" sldId="256"/>
            <ac:spMk id="209" creationId="{45BD1211-68DA-FB8F-7211-6E9E7C8D17B3}"/>
          </ac:spMkLst>
        </pc:spChg>
        <pc:spChg chg="add mod">
          <ac:chgData name="Clare Morris" userId="111c40b1-f569-471b-97d1-58e49d557409" providerId="ADAL" clId="{7E0C609E-0BA7-4CB1-8535-F9F617F21C7C}" dt="2022-08-08T14:17:51.597" v="6644" actId="20577"/>
          <ac:spMkLst>
            <pc:docMk/>
            <pc:sldMk cId="0" sldId="256"/>
            <ac:spMk id="210" creationId="{8D638891-1A8E-E405-FD74-0338642BE73D}"/>
          </ac:spMkLst>
        </pc:spChg>
        <pc:spChg chg="add mod">
          <ac:chgData name="Clare Morris" userId="111c40b1-f569-471b-97d1-58e49d557409" providerId="ADAL" clId="{7E0C609E-0BA7-4CB1-8535-F9F617F21C7C}" dt="2022-08-08T14:17:54.987" v="6646" actId="20577"/>
          <ac:spMkLst>
            <pc:docMk/>
            <pc:sldMk cId="0" sldId="256"/>
            <ac:spMk id="211" creationId="{8564AE2A-5156-DB9A-A546-9130AFE47DAE}"/>
          </ac:spMkLst>
        </pc:spChg>
        <pc:spChg chg="add mod topLvl">
          <ac:chgData name="Clare Morris" userId="111c40b1-f569-471b-97d1-58e49d557409" providerId="ADAL" clId="{7E0C609E-0BA7-4CB1-8535-F9F617F21C7C}" dt="2022-08-08T16:36:41.529" v="10024" actId="1076"/>
          <ac:spMkLst>
            <pc:docMk/>
            <pc:sldMk cId="0" sldId="256"/>
            <ac:spMk id="212" creationId="{9744FC71-0BEB-ACA6-B147-5A52109D142B}"/>
          </ac:spMkLst>
        </pc:spChg>
        <pc:spChg chg="add mod topLvl">
          <ac:chgData name="Clare Morris" userId="111c40b1-f569-471b-97d1-58e49d557409" providerId="ADAL" clId="{7E0C609E-0BA7-4CB1-8535-F9F617F21C7C}" dt="2022-08-08T16:36:41.529" v="10024" actId="1076"/>
          <ac:spMkLst>
            <pc:docMk/>
            <pc:sldMk cId="0" sldId="256"/>
            <ac:spMk id="213" creationId="{A3D222AF-C746-C083-8975-FEB287C13B34}"/>
          </ac:spMkLst>
        </pc:spChg>
        <pc:spChg chg="add mod topLvl">
          <ac:chgData name="Clare Morris" userId="111c40b1-f569-471b-97d1-58e49d557409" providerId="ADAL" clId="{7E0C609E-0BA7-4CB1-8535-F9F617F21C7C}" dt="2022-08-08T16:36:41.529" v="10024" actId="1076"/>
          <ac:spMkLst>
            <pc:docMk/>
            <pc:sldMk cId="0" sldId="256"/>
            <ac:spMk id="214" creationId="{0E965D82-70CF-B736-2BDB-3DE89AF3BE47}"/>
          </ac:spMkLst>
        </pc:spChg>
        <pc:spChg chg="add mod">
          <ac:chgData name="Clare Morris" userId="111c40b1-f569-471b-97d1-58e49d557409" providerId="ADAL" clId="{7E0C609E-0BA7-4CB1-8535-F9F617F21C7C}" dt="2022-08-08T14:27:43.094" v="7535" actId="1076"/>
          <ac:spMkLst>
            <pc:docMk/>
            <pc:sldMk cId="0" sldId="256"/>
            <ac:spMk id="215" creationId="{11FC314D-0E1C-8E4F-B3C0-4CD9A74539FB}"/>
          </ac:spMkLst>
        </pc:spChg>
        <pc:spChg chg="add mod">
          <ac:chgData name="Clare Morris" userId="111c40b1-f569-471b-97d1-58e49d557409" providerId="ADAL" clId="{7E0C609E-0BA7-4CB1-8535-F9F617F21C7C}" dt="2022-08-08T14:46:23.846" v="9232" actId="1076"/>
          <ac:spMkLst>
            <pc:docMk/>
            <pc:sldMk cId="0" sldId="256"/>
            <ac:spMk id="216" creationId="{A86FA049-328E-3E94-485D-129D706792FB}"/>
          </ac:spMkLst>
        </pc:spChg>
        <pc:spChg chg="add mod">
          <ac:chgData name="Clare Morris" userId="111c40b1-f569-471b-97d1-58e49d557409" providerId="ADAL" clId="{7E0C609E-0BA7-4CB1-8535-F9F617F21C7C}" dt="2022-08-08T14:46:31.191" v="9233" actId="1076"/>
          <ac:spMkLst>
            <pc:docMk/>
            <pc:sldMk cId="0" sldId="256"/>
            <ac:spMk id="217" creationId="{156EBC0E-E29F-3858-375D-9D2D77C84840}"/>
          </ac:spMkLst>
        </pc:spChg>
        <pc:spChg chg="add mod">
          <ac:chgData name="Clare Morris" userId="111c40b1-f569-471b-97d1-58e49d557409" providerId="ADAL" clId="{7E0C609E-0BA7-4CB1-8535-F9F617F21C7C}" dt="2022-08-08T14:46:19.363" v="9231" actId="1076"/>
          <ac:spMkLst>
            <pc:docMk/>
            <pc:sldMk cId="0" sldId="256"/>
            <ac:spMk id="218" creationId="{96EDDB50-DA2C-4D66-2D6E-1134F0FE0AF1}"/>
          </ac:spMkLst>
        </pc:spChg>
        <pc:spChg chg="add mod">
          <ac:chgData name="Clare Morris" userId="111c40b1-f569-471b-97d1-58e49d557409" providerId="ADAL" clId="{7E0C609E-0BA7-4CB1-8535-F9F617F21C7C}" dt="2022-08-08T16:45:50.702" v="10251" actId="1076"/>
          <ac:spMkLst>
            <pc:docMk/>
            <pc:sldMk cId="0" sldId="256"/>
            <ac:spMk id="219" creationId="{B33AECFA-158B-8154-961B-D4968E7F069A}"/>
          </ac:spMkLst>
        </pc:spChg>
        <pc:spChg chg="add del mod">
          <ac:chgData name="Clare Morris" userId="111c40b1-f569-471b-97d1-58e49d557409" providerId="ADAL" clId="{7E0C609E-0BA7-4CB1-8535-F9F617F21C7C}" dt="2022-08-08T16:06:01.433" v="9791" actId="478"/>
          <ac:spMkLst>
            <pc:docMk/>
            <pc:sldMk cId="0" sldId="256"/>
            <ac:spMk id="220" creationId="{0BDDA0A7-4B95-9938-1055-C96359E01067}"/>
          </ac:spMkLst>
        </pc:spChg>
        <pc:spChg chg="add mod">
          <ac:chgData name="Clare Morris" userId="111c40b1-f569-471b-97d1-58e49d557409" providerId="ADAL" clId="{7E0C609E-0BA7-4CB1-8535-F9F617F21C7C}" dt="2022-08-08T16:14:44.074" v="9899" actId="1076"/>
          <ac:spMkLst>
            <pc:docMk/>
            <pc:sldMk cId="0" sldId="256"/>
            <ac:spMk id="221" creationId="{602F6A1D-3DD5-0FF1-059B-EF7D52F33B74}"/>
          </ac:spMkLst>
        </pc:spChg>
        <pc:spChg chg="add mod">
          <ac:chgData name="Clare Morris" userId="111c40b1-f569-471b-97d1-58e49d557409" providerId="ADAL" clId="{7E0C609E-0BA7-4CB1-8535-F9F617F21C7C}" dt="2022-08-08T15:05:01.391" v="9621" actId="1076"/>
          <ac:spMkLst>
            <pc:docMk/>
            <pc:sldMk cId="0" sldId="256"/>
            <ac:spMk id="222" creationId="{FC788867-9EFC-EB65-AEDB-890B1CB9D5CE}"/>
          </ac:spMkLst>
        </pc:spChg>
        <pc:spChg chg="add mod">
          <ac:chgData name="Clare Morris" userId="111c40b1-f569-471b-97d1-58e49d557409" providerId="ADAL" clId="{7E0C609E-0BA7-4CB1-8535-F9F617F21C7C}" dt="2022-08-08T15:06:25.332" v="9638" actId="122"/>
          <ac:spMkLst>
            <pc:docMk/>
            <pc:sldMk cId="0" sldId="256"/>
            <ac:spMk id="223" creationId="{3E484D67-BADC-91D6-04A4-AA9DE87C3F25}"/>
          </ac:spMkLst>
        </pc:spChg>
        <pc:spChg chg="add del mod topLvl">
          <ac:chgData name="Clare Morris" userId="111c40b1-f569-471b-97d1-58e49d557409" providerId="ADAL" clId="{7E0C609E-0BA7-4CB1-8535-F9F617F21C7C}" dt="2022-08-03T20:36:54.507" v="2697" actId="478"/>
          <ac:spMkLst>
            <pc:docMk/>
            <pc:sldMk cId="0" sldId="256"/>
            <ac:spMk id="223" creationId="{A9459643-2521-307F-B096-787BDAB59571}"/>
          </ac:spMkLst>
        </pc:spChg>
        <pc:spChg chg="add mod ord topLvl">
          <ac:chgData name="Clare Morris" userId="111c40b1-f569-471b-97d1-58e49d557409" providerId="ADAL" clId="{7E0C609E-0BA7-4CB1-8535-F9F617F21C7C}" dt="2022-08-04T00:03:55.321" v="4452" actId="165"/>
          <ac:spMkLst>
            <pc:docMk/>
            <pc:sldMk cId="0" sldId="256"/>
            <ac:spMk id="224" creationId="{7BE27043-5DDF-2E6A-C353-4DA30EEDF238}"/>
          </ac:spMkLst>
        </pc:spChg>
        <pc:spChg chg="add mod topLvl">
          <ac:chgData name="Clare Morris" userId="111c40b1-f569-471b-97d1-58e49d557409" providerId="ADAL" clId="{7E0C609E-0BA7-4CB1-8535-F9F617F21C7C}" dt="2022-08-04T15:35:53.574" v="5214" actId="1076"/>
          <ac:spMkLst>
            <pc:docMk/>
            <pc:sldMk cId="0" sldId="256"/>
            <ac:spMk id="225" creationId="{11860645-1E7C-997F-A0D3-BBCB55C59236}"/>
          </ac:spMkLst>
        </pc:spChg>
        <pc:spChg chg="add mod">
          <ac:chgData name="Clare Morris" userId="111c40b1-f569-471b-97d1-58e49d557409" providerId="ADAL" clId="{7E0C609E-0BA7-4CB1-8535-F9F617F21C7C}" dt="2022-08-08T15:06:34.358" v="9648" actId="20577"/>
          <ac:spMkLst>
            <pc:docMk/>
            <pc:sldMk cId="0" sldId="256"/>
            <ac:spMk id="226" creationId="{369E435A-7CA0-CCAE-B01F-9B3B919AE227}"/>
          </ac:spMkLst>
        </pc:spChg>
        <pc:spChg chg="add mod">
          <ac:chgData name="Clare Morris" userId="111c40b1-f569-471b-97d1-58e49d557409" providerId="ADAL" clId="{7E0C609E-0BA7-4CB1-8535-F9F617F21C7C}" dt="2022-08-08T15:06:49.845" v="9663" actId="20577"/>
          <ac:spMkLst>
            <pc:docMk/>
            <pc:sldMk cId="0" sldId="256"/>
            <ac:spMk id="227" creationId="{8586F7AA-3597-8823-29A0-F761B9BAD287}"/>
          </ac:spMkLst>
        </pc:spChg>
        <pc:spChg chg="add mod">
          <ac:chgData name="Clare Morris" userId="111c40b1-f569-471b-97d1-58e49d557409" providerId="ADAL" clId="{7E0C609E-0BA7-4CB1-8535-F9F617F21C7C}" dt="2022-08-08T16:15:08.070" v="9904" actId="1076"/>
          <ac:spMkLst>
            <pc:docMk/>
            <pc:sldMk cId="0" sldId="256"/>
            <ac:spMk id="228" creationId="{541C7B66-5E4C-3FAB-35A6-98B15429408F}"/>
          </ac:spMkLst>
        </pc:spChg>
        <pc:spChg chg="add mod">
          <ac:chgData name="Clare Morris" userId="111c40b1-f569-471b-97d1-58e49d557409" providerId="ADAL" clId="{7E0C609E-0BA7-4CB1-8535-F9F617F21C7C}" dt="2022-08-08T16:43:05.778" v="10229" actId="1076"/>
          <ac:spMkLst>
            <pc:docMk/>
            <pc:sldMk cId="0" sldId="256"/>
            <ac:spMk id="233" creationId="{78C957AA-D1BF-32CA-1D74-06D353B7299A}"/>
          </ac:spMkLst>
        </pc:spChg>
        <pc:spChg chg="add mod">
          <ac:chgData name="Clare Morris" userId="111c40b1-f569-471b-97d1-58e49d557409" providerId="ADAL" clId="{7E0C609E-0BA7-4CB1-8535-F9F617F21C7C}" dt="2022-08-08T20:57:44.272" v="10319" actId="20577"/>
          <ac:spMkLst>
            <pc:docMk/>
            <pc:sldMk cId="0" sldId="256"/>
            <ac:spMk id="234" creationId="{B35E26AF-1EC4-8055-D224-224C8A7A59C8}"/>
          </ac:spMkLst>
        </pc:spChg>
        <pc:spChg chg="add del mod">
          <ac:chgData name="Clare Morris" userId="111c40b1-f569-471b-97d1-58e49d557409" providerId="ADAL" clId="{7E0C609E-0BA7-4CB1-8535-F9F617F21C7C}" dt="2022-08-04T00:17:58.735" v="4553" actId="478"/>
          <ac:spMkLst>
            <pc:docMk/>
            <pc:sldMk cId="0" sldId="256"/>
            <ac:spMk id="244" creationId="{8E2A38BA-92D4-F095-633A-6D7FA8686FD8}"/>
          </ac:spMkLst>
        </pc:spChg>
        <pc:spChg chg="add del mod">
          <ac:chgData name="Clare Morris" userId="111c40b1-f569-471b-97d1-58e49d557409" providerId="ADAL" clId="{7E0C609E-0BA7-4CB1-8535-F9F617F21C7C}" dt="2022-08-04T00:18:01.472" v="4554" actId="478"/>
          <ac:spMkLst>
            <pc:docMk/>
            <pc:sldMk cId="0" sldId="256"/>
            <ac:spMk id="245" creationId="{6CF87634-2ECB-FD6E-6681-3DF0987B13D2}"/>
          </ac:spMkLst>
        </pc:spChg>
        <pc:spChg chg="add mod">
          <ac:chgData name="Clare Morris" userId="111c40b1-f569-471b-97d1-58e49d557409" providerId="ADAL" clId="{7E0C609E-0BA7-4CB1-8535-F9F617F21C7C}" dt="2022-08-03T08:56:32.666" v="2012" actId="571"/>
          <ac:spMkLst>
            <pc:docMk/>
            <pc:sldMk cId="0" sldId="256"/>
            <ac:spMk id="254" creationId="{EEE571DB-1991-30F8-0DFA-9442B28E65C3}"/>
          </ac:spMkLst>
        </pc:spChg>
        <pc:spChg chg="add mod">
          <ac:chgData name="Clare Morris" userId="111c40b1-f569-471b-97d1-58e49d557409" providerId="ADAL" clId="{7E0C609E-0BA7-4CB1-8535-F9F617F21C7C}" dt="2022-08-03T08:56:32.666" v="2012" actId="571"/>
          <ac:spMkLst>
            <pc:docMk/>
            <pc:sldMk cId="0" sldId="256"/>
            <ac:spMk id="256" creationId="{64EADC99-2FD6-D33D-18F6-7CB71D3B0227}"/>
          </ac:spMkLst>
        </pc:spChg>
        <pc:spChg chg="add mod">
          <ac:chgData name="Clare Morris" userId="111c40b1-f569-471b-97d1-58e49d557409" providerId="ADAL" clId="{7E0C609E-0BA7-4CB1-8535-F9F617F21C7C}" dt="2022-08-08T14:28:43.588" v="7710" actId="20577"/>
          <ac:spMkLst>
            <pc:docMk/>
            <pc:sldMk cId="0" sldId="256"/>
            <ac:spMk id="263" creationId="{23D96A9A-8E95-C2B8-8063-11C7026872B9}"/>
          </ac:spMkLst>
        </pc:spChg>
        <pc:spChg chg="add del mod">
          <ac:chgData name="Clare Morris" userId="111c40b1-f569-471b-97d1-58e49d557409" providerId="ADAL" clId="{7E0C609E-0BA7-4CB1-8535-F9F617F21C7C}" dt="2022-08-08T16:05:55.271" v="9790" actId="478"/>
          <ac:spMkLst>
            <pc:docMk/>
            <pc:sldMk cId="0" sldId="256"/>
            <ac:spMk id="281" creationId="{96EE012D-6A36-0EED-7E09-E97BCD2320F6}"/>
          </ac:spMkLst>
        </pc:spChg>
        <pc:spChg chg="add del mod">
          <ac:chgData name="Clare Morris" userId="111c40b1-f569-471b-97d1-58e49d557409" providerId="ADAL" clId="{7E0C609E-0BA7-4CB1-8535-F9F617F21C7C}" dt="2022-08-08T16:05:42.123" v="9785" actId="478"/>
          <ac:spMkLst>
            <pc:docMk/>
            <pc:sldMk cId="0" sldId="256"/>
            <ac:spMk id="288" creationId="{FD1BAA1F-F8BE-435B-1664-CF86D66CCCE9}"/>
          </ac:spMkLst>
        </pc:spChg>
        <pc:spChg chg="add del mod">
          <ac:chgData name="Clare Morris" userId="111c40b1-f569-471b-97d1-58e49d557409" providerId="ADAL" clId="{7E0C609E-0BA7-4CB1-8535-F9F617F21C7C}" dt="2022-08-08T16:05:34.370" v="9782" actId="478"/>
          <ac:spMkLst>
            <pc:docMk/>
            <pc:sldMk cId="0" sldId="256"/>
            <ac:spMk id="289" creationId="{B6B1113C-751D-D666-222C-F72253615E62}"/>
          </ac:spMkLst>
        </pc:spChg>
        <pc:spChg chg="add mod topLvl">
          <ac:chgData name="Clare Morris" userId="111c40b1-f569-471b-97d1-58e49d557409" providerId="ADAL" clId="{7E0C609E-0BA7-4CB1-8535-F9F617F21C7C}" dt="2022-08-05T19:57:53.926" v="5990" actId="165"/>
          <ac:spMkLst>
            <pc:docMk/>
            <pc:sldMk cId="0" sldId="256"/>
            <ac:spMk id="296" creationId="{73985576-AEE5-995C-C62F-FE98DC67D0DE}"/>
          </ac:spMkLst>
        </pc:spChg>
        <pc:spChg chg="add mod topLvl">
          <ac:chgData name="Clare Morris" userId="111c40b1-f569-471b-97d1-58e49d557409" providerId="ADAL" clId="{7E0C609E-0BA7-4CB1-8535-F9F617F21C7C}" dt="2022-08-04T15:35:58.018" v="5217" actId="1076"/>
          <ac:spMkLst>
            <pc:docMk/>
            <pc:sldMk cId="0" sldId="256"/>
            <ac:spMk id="303" creationId="{0B9B99F7-BC93-5281-5842-43A0E8CC5094}"/>
          </ac:spMkLst>
        </pc:spChg>
        <pc:spChg chg="add del mod topLvl">
          <ac:chgData name="Clare Morris" userId="111c40b1-f569-471b-97d1-58e49d557409" providerId="ADAL" clId="{7E0C609E-0BA7-4CB1-8535-F9F617F21C7C}" dt="2022-08-05T21:03:34.525" v="6423" actId="21"/>
          <ac:spMkLst>
            <pc:docMk/>
            <pc:sldMk cId="0" sldId="256"/>
            <ac:spMk id="1047" creationId="{2C909177-C491-152F-D199-77F7D3962208}"/>
          </ac:spMkLst>
        </pc:spChg>
        <pc:spChg chg="mod topLvl">
          <ac:chgData name="Clare Morris" userId="111c40b1-f569-471b-97d1-58e49d557409" providerId="ADAL" clId="{7E0C609E-0BA7-4CB1-8535-F9F617F21C7C}" dt="2022-08-04T00:03:55.321" v="4452" actId="165"/>
          <ac:spMkLst>
            <pc:docMk/>
            <pc:sldMk cId="0" sldId="256"/>
            <ac:spMk id="1048" creationId="{BC6814B9-A96B-762D-1C1F-B600F3A26444}"/>
          </ac:spMkLst>
        </pc:spChg>
        <pc:grpChg chg="add del mod">
          <ac:chgData name="Clare Morris" userId="111c40b1-f569-471b-97d1-58e49d557409" providerId="ADAL" clId="{7E0C609E-0BA7-4CB1-8535-F9F617F21C7C}" dt="2022-08-05T20:31:01.495" v="6287" actId="165"/>
          <ac:grpSpMkLst>
            <pc:docMk/>
            <pc:sldMk cId="0" sldId="256"/>
            <ac:grpSpMk id="22" creationId="{F0F3450E-DEEE-82C4-4ED2-B9EA5949F7E1}"/>
          </ac:grpSpMkLst>
        </pc:grpChg>
        <pc:grpChg chg="add del mod">
          <ac:chgData name="Clare Morris" userId="111c40b1-f569-471b-97d1-58e49d557409" providerId="ADAL" clId="{7E0C609E-0BA7-4CB1-8535-F9F617F21C7C}" dt="2022-08-05T20:39:00.729" v="6317" actId="478"/>
          <ac:grpSpMkLst>
            <pc:docMk/>
            <pc:sldMk cId="0" sldId="256"/>
            <ac:grpSpMk id="41" creationId="{7EA1F5C3-CCDE-CFFF-56C6-352746A3157D}"/>
          </ac:grpSpMkLst>
        </pc:grpChg>
        <pc:grpChg chg="add del mod">
          <ac:chgData name="Clare Morris" userId="111c40b1-f569-471b-97d1-58e49d557409" providerId="ADAL" clId="{7E0C609E-0BA7-4CB1-8535-F9F617F21C7C}" dt="2022-08-05T20:39:02.118" v="6318" actId="478"/>
          <ac:grpSpMkLst>
            <pc:docMk/>
            <pc:sldMk cId="0" sldId="256"/>
            <ac:grpSpMk id="42" creationId="{469C0B29-EB2E-141F-153A-E94A9844E8DB}"/>
          </ac:grpSpMkLst>
        </pc:grpChg>
        <pc:grpChg chg="add del mod">
          <ac:chgData name="Clare Morris" userId="111c40b1-f569-471b-97d1-58e49d557409" providerId="ADAL" clId="{7E0C609E-0BA7-4CB1-8535-F9F617F21C7C}" dt="2022-08-02T22:33:34.659" v="1493" actId="478"/>
          <ac:grpSpMkLst>
            <pc:docMk/>
            <pc:sldMk cId="0" sldId="256"/>
            <ac:grpSpMk id="180" creationId="{69112069-11DB-CA1A-6242-B0F6FAE8D08B}"/>
          </ac:grpSpMkLst>
        </pc:grpChg>
        <pc:grpChg chg="add del mod">
          <ac:chgData name="Clare Morris" userId="111c40b1-f569-471b-97d1-58e49d557409" providerId="ADAL" clId="{7E0C609E-0BA7-4CB1-8535-F9F617F21C7C}" dt="2022-08-04T00:03:55.321" v="4452" actId="165"/>
          <ac:grpSpMkLst>
            <pc:docMk/>
            <pc:sldMk cId="0" sldId="256"/>
            <ac:grpSpMk id="207" creationId="{88198B59-7FA5-66E7-BCC0-98314D0BF31F}"/>
          </ac:grpSpMkLst>
        </pc:grpChg>
        <pc:grpChg chg="add del mod">
          <ac:chgData name="Clare Morris" userId="111c40b1-f569-471b-97d1-58e49d557409" providerId="ADAL" clId="{7E0C609E-0BA7-4CB1-8535-F9F617F21C7C}" dt="2022-08-03T20:35:04.268" v="2673" actId="165"/>
          <ac:grpSpMkLst>
            <pc:docMk/>
            <pc:sldMk cId="0" sldId="256"/>
            <ac:grpSpMk id="1036" creationId="{47B78993-9A64-8FFB-DF3D-8B75BE9A931A}"/>
          </ac:grpSpMkLst>
        </pc:grpChg>
        <pc:grpChg chg="add del mod">
          <ac:chgData name="Clare Morris" userId="111c40b1-f569-471b-97d1-58e49d557409" providerId="ADAL" clId="{7E0C609E-0BA7-4CB1-8535-F9F617F21C7C}" dt="2022-08-03T20:34:41.652" v="2667" actId="165"/>
          <ac:grpSpMkLst>
            <pc:docMk/>
            <pc:sldMk cId="0" sldId="256"/>
            <ac:grpSpMk id="1037" creationId="{FE7AF33D-14A7-9C0B-C541-9DE4B9E0FBBB}"/>
          </ac:grpSpMkLst>
        </pc:grpChg>
        <pc:grpChg chg="add del mod topLvl">
          <ac:chgData name="Clare Morris" userId="111c40b1-f569-471b-97d1-58e49d557409" providerId="ADAL" clId="{7E0C609E-0BA7-4CB1-8535-F9F617F21C7C}" dt="2022-08-05T19:57:53.926" v="5990" actId="165"/>
          <ac:grpSpMkLst>
            <pc:docMk/>
            <pc:sldMk cId="0" sldId="256"/>
            <ac:grpSpMk id="1087" creationId="{5D81C466-CC8A-15F1-B387-60DF75997096}"/>
          </ac:grpSpMkLst>
        </pc:grpChg>
        <pc:graphicFrameChg chg="add mod modGraphic">
          <ac:chgData name="Clare Morris" userId="111c40b1-f569-471b-97d1-58e49d557409" providerId="ADAL" clId="{7E0C609E-0BA7-4CB1-8535-F9F617F21C7C}" dt="2022-08-08T14:21:15.603" v="6808" actId="1076"/>
          <ac:graphicFrameMkLst>
            <pc:docMk/>
            <pc:sldMk cId="0" sldId="256"/>
            <ac:graphicFrameMk id="3" creationId="{FA847D41-43EB-A2EF-5BD6-D05474447304}"/>
          </ac:graphicFrameMkLst>
        </pc:graphicFrameChg>
        <pc:graphicFrameChg chg="add del">
          <ac:chgData name="Clare Morris" userId="111c40b1-f569-471b-97d1-58e49d557409" providerId="ADAL" clId="{7E0C609E-0BA7-4CB1-8535-F9F617F21C7C}" dt="2022-08-02T22:00:38.376" v="980" actId="3680"/>
          <ac:graphicFrameMkLst>
            <pc:docMk/>
            <pc:sldMk cId="0" sldId="256"/>
            <ac:graphicFrameMk id="55" creationId="{CD236596-9B2F-3344-244E-4D1AA9AEE80F}"/>
          </ac:graphicFrameMkLst>
        </pc:graphicFrameChg>
        <pc:graphicFrameChg chg="add mod modGraphic">
          <ac:chgData name="Clare Morris" userId="111c40b1-f569-471b-97d1-58e49d557409" providerId="ADAL" clId="{7E0C609E-0BA7-4CB1-8535-F9F617F21C7C}" dt="2022-08-08T16:06:09.140" v="9792" actId="1076"/>
          <ac:graphicFrameMkLst>
            <pc:docMk/>
            <pc:sldMk cId="0" sldId="256"/>
            <ac:graphicFrameMk id="56" creationId="{36262C05-4011-DE55-D73D-1EF692BE240D}"/>
          </ac:graphicFrameMkLst>
        </pc:graphicFrameChg>
        <pc:graphicFrameChg chg="del mod">
          <ac:chgData name="Clare Morris" userId="111c40b1-f569-471b-97d1-58e49d557409" providerId="ADAL" clId="{7E0C609E-0BA7-4CB1-8535-F9F617F21C7C}" dt="2022-08-02T20:03:36.452" v="7" actId="478"/>
          <ac:graphicFrameMkLst>
            <pc:docMk/>
            <pc:sldMk cId="0" sldId="256"/>
            <ac:graphicFrameMk id="89" creationId="{150F4FCD-4AC7-19AB-CE09-FEDADA3396B4}"/>
          </ac:graphicFrameMkLst>
        </pc:graphicFrameChg>
        <pc:graphicFrameChg chg="add del mod">
          <ac:chgData name="Clare Morris" userId="111c40b1-f569-471b-97d1-58e49d557409" providerId="ADAL" clId="{7E0C609E-0BA7-4CB1-8535-F9F617F21C7C}" dt="2022-08-02T21:13:55.239" v="595" actId="478"/>
          <ac:graphicFrameMkLst>
            <pc:docMk/>
            <pc:sldMk cId="0" sldId="256"/>
            <ac:graphicFrameMk id="138" creationId="{0ED344F2-7EBD-69AD-3EB6-F55611FAA6CE}"/>
          </ac:graphicFrameMkLst>
        </pc:graphicFrameChg>
        <pc:graphicFrameChg chg="add mod modGraphic">
          <ac:chgData name="Clare Morris" userId="111c40b1-f569-471b-97d1-58e49d557409" providerId="ADAL" clId="{7E0C609E-0BA7-4CB1-8535-F9F617F21C7C}" dt="2022-08-08T16:06:13.346" v="9793" actId="1076"/>
          <ac:graphicFrameMkLst>
            <pc:docMk/>
            <pc:sldMk cId="0" sldId="256"/>
            <ac:graphicFrameMk id="170" creationId="{36DF8F11-0F4D-79E2-8036-221E30D23B6B}"/>
          </ac:graphicFrameMkLst>
        </pc:graphicFrameChg>
        <pc:graphicFrameChg chg="add del mod modGraphic">
          <ac:chgData name="Clare Morris" userId="111c40b1-f569-471b-97d1-58e49d557409" providerId="ADAL" clId="{7E0C609E-0BA7-4CB1-8535-F9F617F21C7C}" dt="2022-08-08T16:05:53.339" v="9789" actId="478"/>
          <ac:graphicFrameMkLst>
            <pc:docMk/>
            <pc:sldMk cId="0" sldId="256"/>
            <ac:graphicFrameMk id="280" creationId="{44D15C25-E144-A76C-46B1-2B106F70E282}"/>
          </ac:graphicFrameMkLst>
        </pc:graphicFrameChg>
        <pc:graphicFrameChg chg="add del mod modGraphic">
          <ac:chgData name="Clare Morris" userId="111c40b1-f569-471b-97d1-58e49d557409" providerId="ADAL" clId="{7E0C609E-0BA7-4CB1-8535-F9F617F21C7C}" dt="2022-08-08T16:05:40.347" v="9784" actId="478"/>
          <ac:graphicFrameMkLst>
            <pc:docMk/>
            <pc:sldMk cId="0" sldId="256"/>
            <ac:graphicFrameMk id="287" creationId="{D3C19671-3637-EC36-B70C-EB9C5ED506DB}"/>
          </ac:graphicFrameMkLst>
        </pc:graphicFrameChg>
        <pc:graphicFrameChg chg="add del mod modGraphic">
          <ac:chgData name="Clare Morris" userId="111c40b1-f569-471b-97d1-58e49d557409" providerId="ADAL" clId="{7E0C609E-0BA7-4CB1-8535-F9F617F21C7C}" dt="2022-08-08T16:05:37.258" v="9783" actId="478"/>
          <ac:graphicFrameMkLst>
            <pc:docMk/>
            <pc:sldMk cId="0" sldId="256"/>
            <ac:graphicFrameMk id="290" creationId="{375A92D1-2D23-BB88-DDB6-11642407A95C}"/>
          </ac:graphicFrameMkLst>
        </pc:graphicFrameChg>
        <pc:graphicFrameChg chg="add del mod modGraphic">
          <ac:chgData name="Clare Morris" userId="111c40b1-f569-471b-97d1-58e49d557409" providerId="ADAL" clId="{7E0C609E-0BA7-4CB1-8535-F9F617F21C7C}" dt="2022-08-08T16:09:27.292" v="9829" actId="478"/>
          <ac:graphicFrameMkLst>
            <pc:docMk/>
            <pc:sldMk cId="0" sldId="256"/>
            <ac:graphicFrameMk id="291" creationId="{975089EE-4AAB-E945-852C-B210386127F5}"/>
          </ac:graphicFrameMkLst>
        </pc:graphicFrameChg>
        <pc:graphicFrameChg chg="add del mod">
          <ac:chgData name="Clare Morris" userId="111c40b1-f569-471b-97d1-58e49d557409" providerId="ADAL" clId="{7E0C609E-0BA7-4CB1-8535-F9F617F21C7C}" dt="2022-08-03T20:18:34.395" v="2248" actId="478"/>
          <ac:graphicFrameMkLst>
            <pc:docMk/>
            <pc:sldMk cId="0" sldId="256"/>
            <ac:graphicFrameMk id="1082" creationId="{DAE16CCE-0789-5935-9705-ABFCA73CBF5B}"/>
          </ac:graphicFrameMkLst>
        </pc:graphicFrameChg>
        <pc:graphicFrameChg chg="add del mod modGraphic">
          <ac:chgData name="Clare Morris" userId="111c40b1-f569-471b-97d1-58e49d557409" providerId="ADAL" clId="{7E0C609E-0BA7-4CB1-8535-F9F617F21C7C}" dt="2022-08-08T16:05:50.584" v="9788" actId="478"/>
          <ac:graphicFrameMkLst>
            <pc:docMk/>
            <pc:sldMk cId="0" sldId="256"/>
            <ac:graphicFrameMk id="1083" creationId="{80558C0A-92C7-265A-5C76-68BA75F0C3F9}"/>
          </ac:graphicFrameMkLst>
        </pc:graphicFrameChg>
        <pc:graphicFrameChg chg="add del mod modGraphic">
          <ac:chgData name="Clare Morris" userId="111c40b1-f569-471b-97d1-58e49d557409" providerId="ADAL" clId="{7E0C609E-0BA7-4CB1-8535-F9F617F21C7C}" dt="2022-08-08T16:05:47.339" v="9787" actId="478"/>
          <ac:graphicFrameMkLst>
            <pc:docMk/>
            <pc:sldMk cId="0" sldId="256"/>
            <ac:graphicFrameMk id="1086" creationId="{C8E40D90-5A2D-D38B-0CCE-ECDB05250BCB}"/>
          </ac:graphicFrameMkLst>
        </pc:graphicFrameChg>
        <pc:picChg chg="add mod topLvl modCrop">
          <ac:chgData name="Clare Morris" userId="111c40b1-f569-471b-97d1-58e49d557409" providerId="ADAL" clId="{7E0C609E-0BA7-4CB1-8535-F9F617F21C7C}" dt="2022-08-05T20:32:05.595" v="6303" actId="1076"/>
          <ac:picMkLst>
            <pc:docMk/>
            <pc:sldMk cId="0" sldId="256"/>
            <ac:picMk id="4" creationId="{590A2F8D-F1B6-A6CA-D478-07822B93673C}"/>
          </ac:picMkLst>
        </pc:picChg>
        <pc:picChg chg="add mod topLvl modCrop">
          <ac:chgData name="Clare Morris" userId="111c40b1-f569-471b-97d1-58e49d557409" providerId="ADAL" clId="{7E0C609E-0BA7-4CB1-8535-F9F617F21C7C}" dt="2022-08-05T20:31:58.132" v="6301" actId="14100"/>
          <ac:picMkLst>
            <pc:docMk/>
            <pc:sldMk cId="0" sldId="256"/>
            <ac:picMk id="7" creationId="{DE7732B3-1D5D-C1D1-526F-1AB0F73E2D64}"/>
          </ac:picMkLst>
        </pc:picChg>
        <pc:picChg chg="add del mod modCrop">
          <ac:chgData name="Clare Morris" userId="111c40b1-f569-471b-97d1-58e49d557409" providerId="ADAL" clId="{7E0C609E-0BA7-4CB1-8535-F9F617F21C7C}" dt="2022-08-05T20:40:17.048" v="6333" actId="478"/>
          <ac:picMkLst>
            <pc:docMk/>
            <pc:sldMk cId="0" sldId="256"/>
            <ac:picMk id="11" creationId="{5B3032C5-EADF-8D92-DBEE-4694AFAB4C79}"/>
          </ac:picMkLst>
        </pc:picChg>
        <pc:picChg chg="add mod modCrop">
          <ac:chgData name="Clare Morris" userId="111c40b1-f569-471b-97d1-58e49d557409" providerId="ADAL" clId="{7E0C609E-0BA7-4CB1-8535-F9F617F21C7C}" dt="2022-08-08T16:45:58.628" v="10252" actId="1076"/>
          <ac:picMkLst>
            <pc:docMk/>
            <pc:sldMk cId="0" sldId="256"/>
            <ac:picMk id="13" creationId="{8E13EE2B-0BBF-ABB3-CF4D-8B68AC6102DD}"/>
          </ac:picMkLst>
        </pc:picChg>
        <pc:picChg chg="add del mod">
          <ac:chgData name="Clare Morris" userId="111c40b1-f569-471b-97d1-58e49d557409" providerId="ADAL" clId="{7E0C609E-0BA7-4CB1-8535-F9F617F21C7C}" dt="2022-08-04T00:02:49.628" v="4449" actId="478"/>
          <ac:picMkLst>
            <pc:docMk/>
            <pc:sldMk cId="0" sldId="256"/>
            <ac:picMk id="16" creationId="{8305A1DF-6046-0123-67E4-14BB9BC0C399}"/>
          </ac:picMkLst>
        </pc:picChg>
        <pc:picChg chg="add mod modCrop">
          <ac:chgData name="Clare Morris" userId="111c40b1-f569-471b-97d1-58e49d557409" providerId="ADAL" clId="{7E0C609E-0BA7-4CB1-8535-F9F617F21C7C}" dt="2022-08-04T00:38:49.849" v="4618" actId="14100"/>
          <ac:picMkLst>
            <pc:docMk/>
            <pc:sldMk cId="0" sldId="256"/>
            <ac:picMk id="17" creationId="{696F7BD7-CDE4-4803-9615-6622E288D348}"/>
          </ac:picMkLst>
        </pc:picChg>
        <pc:picChg chg="add mod modCrop">
          <ac:chgData name="Clare Morris" userId="111c40b1-f569-471b-97d1-58e49d557409" providerId="ADAL" clId="{7E0C609E-0BA7-4CB1-8535-F9F617F21C7C}" dt="2022-08-08T16:14:07.001" v="9889" actId="732"/>
          <ac:picMkLst>
            <pc:docMk/>
            <pc:sldMk cId="0" sldId="256"/>
            <ac:picMk id="18" creationId="{119FF057-8708-4C63-5E7F-31959AEF4E64}"/>
          </ac:picMkLst>
        </pc:picChg>
        <pc:picChg chg="add del mod">
          <ac:chgData name="Clare Morris" userId="111c40b1-f569-471b-97d1-58e49d557409" providerId="ADAL" clId="{7E0C609E-0BA7-4CB1-8535-F9F617F21C7C}" dt="2022-08-05T19:57:56.596" v="5991" actId="478"/>
          <ac:picMkLst>
            <pc:docMk/>
            <pc:sldMk cId="0" sldId="256"/>
            <ac:picMk id="18" creationId="{4E9519FC-0A39-64D6-A03E-72BBD8C7E994}"/>
          </ac:picMkLst>
        </pc:picChg>
        <pc:picChg chg="add del mod modCrop">
          <ac:chgData name="Clare Morris" userId="111c40b1-f569-471b-97d1-58e49d557409" providerId="ADAL" clId="{7E0C609E-0BA7-4CB1-8535-F9F617F21C7C}" dt="2022-08-05T20:40:19.103" v="6334" actId="478"/>
          <ac:picMkLst>
            <pc:docMk/>
            <pc:sldMk cId="0" sldId="256"/>
            <ac:picMk id="19" creationId="{17802A65-7C9A-2887-E735-91CEE82E46F4}"/>
          </ac:picMkLst>
        </pc:picChg>
        <pc:picChg chg="add mod modCrop">
          <ac:chgData name="Clare Morris" userId="111c40b1-f569-471b-97d1-58e49d557409" providerId="ADAL" clId="{7E0C609E-0BA7-4CB1-8535-F9F617F21C7C}" dt="2022-08-08T16:14:30.178" v="9898" actId="1076"/>
          <ac:picMkLst>
            <pc:docMk/>
            <pc:sldMk cId="0" sldId="256"/>
            <ac:picMk id="20" creationId="{79404823-1463-0E67-E994-1DA9B5883B3E}"/>
          </ac:picMkLst>
        </pc:picChg>
        <pc:picChg chg="del mod">
          <ac:chgData name="Clare Morris" userId="111c40b1-f569-471b-97d1-58e49d557409" providerId="ADAL" clId="{7E0C609E-0BA7-4CB1-8535-F9F617F21C7C}" dt="2022-08-02T20:48:05.678" v="24" actId="478"/>
          <ac:picMkLst>
            <pc:docMk/>
            <pc:sldMk cId="0" sldId="256"/>
            <ac:picMk id="21" creationId="{0F07ED78-C76F-6648-88B7-4F5DB0A518E8}"/>
          </ac:picMkLst>
        </pc:picChg>
        <pc:picChg chg="add del mod">
          <ac:chgData name="Clare Morris" userId="111c40b1-f569-471b-97d1-58e49d557409" providerId="ADAL" clId="{7E0C609E-0BA7-4CB1-8535-F9F617F21C7C}" dt="2022-08-04T00:02:47.908" v="4448" actId="478"/>
          <ac:picMkLst>
            <pc:docMk/>
            <pc:sldMk cId="0" sldId="256"/>
            <ac:picMk id="21" creationId="{3541C5DB-AFFB-6B9C-9C7C-40CE9351B564}"/>
          </ac:picMkLst>
        </pc:picChg>
        <pc:picChg chg="add del mod modCrop">
          <ac:chgData name="Clare Morris" userId="111c40b1-f569-471b-97d1-58e49d557409" providerId="ADAL" clId="{7E0C609E-0BA7-4CB1-8535-F9F617F21C7C}" dt="2022-08-05T19:57:58.181" v="5992" actId="478"/>
          <ac:picMkLst>
            <pc:docMk/>
            <pc:sldMk cId="0" sldId="256"/>
            <ac:picMk id="21" creationId="{C6C166D1-E31F-EE80-E842-367058727AAE}"/>
          </ac:picMkLst>
        </pc:picChg>
        <pc:picChg chg="add mod modCrop">
          <ac:chgData name="Clare Morris" userId="111c40b1-f569-471b-97d1-58e49d557409" providerId="ADAL" clId="{7E0C609E-0BA7-4CB1-8535-F9F617F21C7C}" dt="2022-08-08T16:12:34.708" v="9873" actId="1076"/>
          <ac:picMkLst>
            <pc:docMk/>
            <pc:sldMk cId="0" sldId="256"/>
            <ac:picMk id="25" creationId="{5415BF1E-400B-A526-56C8-F43024B68728}"/>
          </ac:picMkLst>
        </pc:picChg>
        <pc:picChg chg="add mod ord modCrop">
          <ac:chgData name="Clare Morris" userId="111c40b1-f569-471b-97d1-58e49d557409" providerId="ADAL" clId="{7E0C609E-0BA7-4CB1-8535-F9F617F21C7C}" dt="2022-08-05T20:32:47.995" v="6312" actId="166"/>
          <ac:picMkLst>
            <pc:docMk/>
            <pc:sldMk cId="0" sldId="256"/>
            <ac:picMk id="26" creationId="{6DE050BD-9C64-EE2A-E668-7FC0D0133AB8}"/>
          </ac:picMkLst>
        </pc:picChg>
        <pc:picChg chg="add del mod modCrop">
          <ac:chgData name="Clare Morris" userId="111c40b1-f569-471b-97d1-58e49d557409" providerId="ADAL" clId="{7E0C609E-0BA7-4CB1-8535-F9F617F21C7C}" dt="2022-08-05T20:05:16.240" v="6014" actId="478"/>
          <ac:picMkLst>
            <pc:docMk/>
            <pc:sldMk cId="0" sldId="256"/>
            <ac:picMk id="27" creationId="{0602A380-AC59-C5E0-1D44-7AC41A5D19D1}"/>
          </ac:picMkLst>
        </pc:picChg>
        <pc:picChg chg="add del mod modCrop">
          <ac:chgData name="Clare Morris" userId="111c40b1-f569-471b-97d1-58e49d557409" providerId="ADAL" clId="{7E0C609E-0BA7-4CB1-8535-F9F617F21C7C}" dt="2022-08-08T15:49:30.170" v="9742" actId="478"/>
          <ac:picMkLst>
            <pc:docMk/>
            <pc:sldMk cId="0" sldId="256"/>
            <ac:picMk id="28" creationId="{3EE6F414-830B-7620-C5B3-C6504A127550}"/>
          </ac:picMkLst>
        </pc:picChg>
        <pc:picChg chg="add mod modCrop">
          <ac:chgData name="Clare Morris" userId="111c40b1-f569-471b-97d1-58e49d557409" providerId="ADAL" clId="{7E0C609E-0BA7-4CB1-8535-F9F617F21C7C}" dt="2022-08-08T16:12:20.208" v="9869" actId="732"/>
          <ac:picMkLst>
            <pc:docMk/>
            <pc:sldMk cId="0" sldId="256"/>
            <ac:picMk id="30" creationId="{3F43359A-D766-3319-B516-C6BC0E646434}"/>
          </ac:picMkLst>
        </pc:picChg>
        <pc:picChg chg="add del mod modCrop">
          <ac:chgData name="Clare Morris" userId="111c40b1-f569-471b-97d1-58e49d557409" providerId="ADAL" clId="{7E0C609E-0BA7-4CB1-8535-F9F617F21C7C}" dt="2022-08-08T15:49:28.754" v="9741" actId="478"/>
          <ac:picMkLst>
            <pc:docMk/>
            <pc:sldMk cId="0" sldId="256"/>
            <ac:picMk id="31" creationId="{A1342B7C-4CAE-2CFF-15ED-9A29D21B2743}"/>
          </ac:picMkLst>
        </pc:picChg>
        <pc:picChg chg="add del mod modCrop">
          <ac:chgData name="Clare Morris" userId="111c40b1-f569-471b-97d1-58e49d557409" providerId="ADAL" clId="{7E0C609E-0BA7-4CB1-8535-F9F617F21C7C}" dt="2022-08-05T20:05:14.886" v="6013" actId="478"/>
          <ac:picMkLst>
            <pc:docMk/>
            <pc:sldMk cId="0" sldId="256"/>
            <ac:picMk id="32" creationId="{58CCB78E-6142-C7CE-3B08-438C2F614570}"/>
          </ac:picMkLst>
        </pc:picChg>
        <pc:picChg chg="add mod modCrop">
          <ac:chgData name="Clare Morris" userId="111c40b1-f569-471b-97d1-58e49d557409" providerId="ADAL" clId="{7E0C609E-0BA7-4CB1-8535-F9F617F21C7C}" dt="2022-08-02T22:07:08.573" v="1179" actId="1076"/>
          <ac:picMkLst>
            <pc:docMk/>
            <pc:sldMk cId="0" sldId="256"/>
            <ac:picMk id="33" creationId="{C0B5C1F2-58BE-9D67-9902-8E0525C714F6}"/>
          </ac:picMkLst>
        </pc:picChg>
        <pc:picChg chg="add del mod modCrop">
          <ac:chgData name="Clare Morris" userId="111c40b1-f569-471b-97d1-58e49d557409" providerId="ADAL" clId="{7E0C609E-0BA7-4CB1-8535-F9F617F21C7C}" dt="2022-08-08T16:24:47.031" v="9908" actId="478"/>
          <ac:picMkLst>
            <pc:docMk/>
            <pc:sldMk cId="0" sldId="256"/>
            <ac:picMk id="34" creationId="{A318A30B-2621-9847-E978-6049C41090E4}"/>
          </ac:picMkLst>
        </pc:picChg>
        <pc:picChg chg="add mod ord modCrop">
          <ac:chgData name="Clare Morris" userId="111c40b1-f569-471b-97d1-58e49d557409" providerId="ADAL" clId="{7E0C609E-0BA7-4CB1-8535-F9F617F21C7C}" dt="2022-08-08T16:25:36.781" v="9925" actId="1076"/>
          <ac:picMkLst>
            <pc:docMk/>
            <pc:sldMk cId="0" sldId="256"/>
            <ac:picMk id="35" creationId="{4E5D0AE2-D77F-87AC-9E57-66AB6616914A}"/>
          </ac:picMkLst>
        </pc:picChg>
        <pc:picChg chg="add mod modCrop">
          <ac:chgData name="Clare Morris" userId="111c40b1-f569-471b-97d1-58e49d557409" providerId="ADAL" clId="{7E0C609E-0BA7-4CB1-8535-F9F617F21C7C}" dt="2022-08-05T20:10:04.025" v="6047" actId="164"/>
          <ac:picMkLst>
            <pc:docMk/>
            <pc:sldMk cId="0" sldId="256"/>
            <ac:picMk id="36" creationId="{18DDE5E4-2C61-3DA2-EBC1-C988A5805400}"/>
          </ac:picMkLst>
        </pc:picChg>
        <pc:picChg chg="del mod">
          <ac:chgData name="Clare Morris" userId="111c40b1-f569-471b-97d1-58e49d557409" providerId="ADAL" clId="{7E0C609E-0BA7-4CB1-8535-F9F617F21C7C}" dt="2022-08-02T23:03:10.872" v="1788" actId="478"/>
          <ac:picMkLst>
            <pc:docMk/>
            <pc:sldMk cId="0" sldId="256"/>
            <ac:picMk id="36" creationId="{E96BE0AC-3AFE-DB65-E6B8-EE904FAC2196}"/>
          </ac:picMkLst>
        </pc:picChg>
        <pc:picChg chg="add mod modCrop">
          <ac:chgData name="Clare Morris" userId="111c40b1-f569-471b-97d1-58e49d557409" providerId="ADAL" clId="{7E0C609E-0BA7-4CB1-8535-F9F617F21C7C}" dt="2022-08-02T22:06:43.974" v="1174" actId="1076"/>
          <ac:picMkLst>
            <pc:docMk/>
            <pc:sldMk cId="0" sldId="256"/>
            <ac:picMk id="37" creationId="{4CD81A12-1E0C-3796-442A-1FF5A4DC6E67}"/>
          </ac:picMkLst>
        </pc:picChg>
        <pc:picChg chg="add mod ord modCrop">
          <ac:chgData name="Clare Morris" userId="111c40b1-f569-471b-97d1-58e49d557409" providerId="ADAL" clId="{7E0C609E-0BA7-4CB1-8535-F9F617F21C7C}" dt="2022-08-08T16:36:41.529" v="10024" actId="1076"/>
          <ac:picMkLst>
            <pc:docMk/>
            <pc:sldMk cId="0" sldId="256"/>
            <ac:picMk id="38" creationId="{A1089F02-C2E2-B5A0-0384-8FA61F89D985}"/>
          </ac:picMkLst>
        </pc:picChg>
        <pc:picChg chg="del mod">
          <ac:chgData name="Clare Morris" userId="111c40b1-f569-471b-97d1-58e49d557409" providerId="ADAL" clId="{7E0C609E-0BA7-4CB1-8535-F9F617F21C7C}" dt="2022-08-02T22:47:37.474" v="1601" actId="478"/>
          <ac:picMkLst>
            <pc:docMk/>
            <pc:sldMk cId="0" sldId="256"/>
            <ac:picMk id="39" creationId="{2B7C5975-1E80-BD7C-936E-320675C3112E}"/>
          </ac:picMkLst>
        </pc:picChg>
        <pc:picChg chg="add mod modCrop">
          <ac:chgData name="Clare Morris" userId="111c40b1-f569-471b-97d1-58e49d557409" providerId="ADAL" clId="{7E0C609E-0BA7-4CB1-8535-F9F617F21C7C}" dt="2022-08-05T20:10:15.279" v="6048" actId="164"/>
          <ac:picMkLst>
            <pc:docMk/>
            <pc:sldMk cId="0" sldId="256"/>
            <ac:picMk id="39" creationId="{7894DB5F-C046-8A9E-C261-4BB9B4B8958B}"/>
          </ac:picMkLst>
        </pc:picChg>
        <pc:picChg chg="add del mod modCrop">
          <ac:chgData name="Clare Morris" userId="111c40b1-f569-471b-97d1-58e49d557409" providerId="ADAL" clId="{7E0C609E-0BA7-4CB1-8535-F9F617F21C7C}" dt="2022-08-02T21:51:50.723" v="708" actId="478"/>
          <ac:picMkLst>
            <pc:docMk/>
            <pc:sldMk cId="0" sldId="256"/>
            <ac:picMk id="40" creationId="{D6179203-73DB-44D2-64E2-7B07436FE57C}"/>
          </ac:picMkLst>
        </pc:picChg>
        <pc:picChg chg="add mod modCrop">
          <ac:chgData name="Clare Morris" userId="111c40b1-f569-471b-97d1-58e49d557409" providerId="ADAL" clId="{7E0C609E-0BA7-4CB1-8535-F9F617F21C7C}" dt="2022-08-08T16:37:09.719" v="10031" actId="1076"/>
          <ac:picMkLst>
            <pc:docMk/>
            <pc:sldMk cId="0" sldId="256"/>
            <ac:picMk id="40" creationId="{DE8518DE-8FE9-856B-5934-98AB7DB67003}"/>
          </ac:picMkLst>
        </pc:picChg>
        <pc:picChg chg="del mod topLvl">
          <ac:chgData name="Clare Morris" userId="111c40b1-f569-471b-97d1-58e49d557409" providerId="ADAL" clId="{7E0C609E-0BA7-4CB1-8535-F9F617F21C7C}" dt="2022-08-03T20:35:50.942" v="2685" actId="478"/>
          <ac:picMkLst>
            <pc:docMk/>
            <pc:sldMk cId="0" sldId="256"/>
            <ac:picMk id="41" creationId="{789B3C47-7869-5C75-F9AD-FD0D4954C775}"/>
          </ac:picMkLst>
        </pc:picChg>
        <pc:picChg chg="add mod modCrop">
          <ac:chgData name="Clare Morris" userId="111c40b1-f569-471b-97d1-58e49d557409" providerId="ADAL" clId="{7E0C609E-0BA7-4CB1-8535-F9F617F21C7C}" dt="2022-08-05T20:39:36.145" v="6328" actId="1076"/>
          <ac:picMkLst>
            <pc:docMk/>
            <pc:sldMk cId="0" sldId="256"/>
            <ac:picMk id="46" creationId="{59747D69-7FCC-479F-DE2A-D9D013529626}"/>
          </ac:picMkLst>
        </pc:picChg>
        <pc:picChg chg="add mod modCrop">
          <ac:chgData name="Clare Morris" userId="111c40b1-f569-471b-97d1-58e49d557409" providerId="ADAL" clId="{7E0C609E-0BA7-4CB1-8535-F9F617F21C7C}" dt="2022-08-05T20:40:00.722" v="6332" actId="1076"/>
          <ac:picMkLst>
            <pc:docMk/>
            <pc:sldMk cId="0" sldId="256"/>
            <ac:picMk id="49" creationId="{6F95ADF5-9F48-EA86-7AEB-9DD4BDD353D9}"/>
          </ac:picMkLst>
        </pc:picChg>
        <pc:picChg chg="add mod modCrop">
          <ac:chgData name="Clare Morris" userId="111c40b1-f569-471b-97d1-58e49d557409" providerId="ADAL" clId="{7E0C609E-0BA7-4CB1-8535-F9F617F21C7C}" dt="2022-08-05T21:01:37.519" v="6400" actId="1076"/>
          <ac:picMkLst>
            <pc:docMk/>
            <pc:sldMk cId="0" sldId="256"/>
            <ac:picMk id="51" creationId="{A1C1102B-179D-FBE6-A97F-8DD261A17176}"/>
          </ac:picMkLst>
        </pc:picChg>
        <pc:picChg chg="add mod modCrop">
          <ac:chgData name="Clare Morris" userId="111c40b1-f569-471b-97d1-58e49d557409" providerId="ADAL" clId="{7E0C609E-0BA7-4CB1-8535-F9F617F21C7C}" dt="2022-08-05T21:02:31.421" v="6414" actId="1076"/>
          <ac:picMkLst>
            <pc:docMk/>
            <pc:sldMk cId="0" sldId="256"/>
            <ac:picMk id="57" creationId="{D41822DC-A78E-FC10-9B44-74829FF4ED42}"/>
          </ac:picMkLst>
        </pc:picChg>
        <pc:picChg chg="add mod modCrop">
          <ac:chgData name="Clare Morris" userId="111c40b1-f569-471b-97d1-58e49d557409" providerId="ADAL" clId="{7E0C609E-0BA7-4CB1-8535-F9F617F21C7C}" dt="2022-08-05T21:02:33.865" v="6415" actId="1076"/>
          <ac:picMkLst>
            <pc:docMk/>
            <pc:sldMk cId="0" sldId="256"/>
            <ac:picMk id="61" creationId="{3FE4CFC1-220F-94F9-DB5D-C09943341C22}"/>
          </ac:picMkLst>
        </pc:picChg>
        <pc:picChg chg="add mod modCrop">
          <ac:chgData name="Clare Morris" userId="111c40b1-f569-471b-97d1-58e49d557409" providerId="ADAL" clId="{7E0C609E-0BA7-4CB1-8535-F9F617F21C7C}" dt="2022-08-05T21:00:59.286" v="6392" actId="1076"/>
          <ac:picMkLst>
            <pc:docMk/>
            <pc:sldMk cId="0" sldId="256"/>
            <ac:picMk id="63" creationId="{94AC4D2E-9E80-7982-B8C7-F2971DDC4E8D}"/>
          </ac:picMkLst>
        </pc:picChg>
        <pc:picChg chg="add mod">
          <ac:chgData name="Clare Morris" userId="111c40b1-f569-471b-97d1-58e49d557409" providerId="ADAL" clId="{7E0C609E-0BA7-4CB1-8535-F9F617F21C7C}" dt="2022-08-08T14:16:01.548" v="6631" actId="1076"/>
          <ac:picMkLst>
            <pc:docMk/>
            <pc:sldMk cId="0" sldId="256"/>
            <ac:picMk id="64" creationId="{0A734558-6856-121B-E7D2-992C200D6B49}"/>
          </ac:picMkLst>
        </pc:picChg>
        <pc:picChg chg="add mod">
          <ac:chgData name="Clare Morris" userId="111c40b1-f569-471b-97d1-58e49d557409" providerId="ADAL" clId="{7E0C609E-0BA7-4CB1-8535-F9F617F21C7C}" dt="2022-08-08T14:15:58.575" v="6630" actId="1076"/>
          <ac:picMkLst>
            <pc:docMk/>
            <pc:sldMk cId="0" sldId="256"/>
            <ac:picMk id="82" creationId="{5B5F94EE-6F63-8A4F-5265-27181F36C25B}"/>
          </ac:picMkLst>
        </pc:picChg>
        <pc:picChg chg="add del mod modCrop">
          <ac:chgData name="Clare Morris" userId="111c40b1-f569-471b-97d1-58e49d557409" providerId="ADAL" clId="{7E0C609E-0BA7-4CB1-8535-F9F617F21C7C}" dt="2022-08-02T22:33:15.427" v="1491" actId="478"/>
          <ac:picMkLst>
            <pc:docMk/>
            <pc:sldMk cId="0" sldId="256"/>
            <ac:picMk id="94" creationId="{9771623E-31B0-9D95-2905-C0103D7895CE}"/>
          </ac:picMkLst>
        </pc:picChg>
        <pc:picChg chg="del mod">
          <ac:chgData name="Clare Morris" userId="111c40b1-f569-471b-97d1-58e49d557409" providerId="ADAL" clId="{7E0C609E-0BA7-4CB1-8535-F9F617F21C7C}" dt="2022-08-02T22:43:19.685" v="1551" actId="478"/>
          <ac:picMkLst>
            <pc:docMk/>
            <pc:sldMk cId="0" sldId="256"/>
            <ac:picMk id="126" creationId="{0F1B24DA-D289-FD3E-B01C-BBDC3F781685}"/>
          </ac:picMkLst>
        </pc:picChg>
        <pc:picChg chg="del mod">
          <ac:chgData name="Clare Morris" userId="111c40b1-f569-471b-97d1-58e49d557409" providerId="ADAL" clId="{7E0C609E-0BA7-4CB1-8535-F9F617F21C7C}" dt="2022-08-02T22:43:18.699" v="1550" actId="478"/>
          <ac:picMkLst>
            <pc:docMk/>
            <pc:sldMk cId="0" sldId="256"/>
            <ac:picMk id="153" creationId="{3DEB3C92-9D5F-7BAE-B374-FE5DA618721B}"/>
          </ac:picMkLst>
        </pc:picChg>
        <pc:picChg chg="del mod">
          <ac:chgData name="Clare Morris" userId="111c40b1-f569-471b-97d1-58e49d557409" providerId="ADAL" clId="{7E0C609E-0BA7-4CB1-8535-F9F617F21C7C}" dt="2022-08-02T22:32:13.834" v="1480" actId="478"/>
          <ac:picMkLst>
            <pc:docMk/>
            <pc:sldMk cId="0" sldId="256"/>
            <ac:picMk id="154" creationId="{F440F56D-DA94-EB81-51A3-B708950F3FD0}"/>
          </ac:picMkLst>
        </pc:picChg>
        <pc:picChg chg="mod topLvl">
          <ac:chgData name="Clare Morris" userId="111c40b1-f569-471b-97d1-58e49d557409" providerId="ADAL" clId="{7E0C609E-0BA7-4CB1-8535-F9F617F21C7C}" dt="2022-08-05T19:57:53.926" v="5990" actId="165"/>
          <ac:picMkLst>
            <pc:docMk/>
            <pc:sldMk cId="0" sldId="256"/>
            <ac:picMk id="159" creationId="{F520B316-6A43-DA8C-3410-07C1C0CFFB91}"/>
          </ac:picMkLst>
        </pc:picChg>
        <pc:picChg chg="add mod topLvl modCrop">
          <ac:chgData name="Clare Morris" userId="111c40b1-f569-471b-97d1-58e49d557409" providerId="ADAL" clId="{7E0C609E-0BA7-4CB1-8535-F9F617F21C7C}" dt="2022-08-04T00:03:55.321" v="4452" actId="165"/>
          <ac:picMkLst>
            <pc:docMk/>
            <pc:sldMk cId="0" sldId="256"/>
            <ac:picMk id="176" creationId="{94E96C0C-3CB2-2E2B-62E8-39270213D6F3}"/>
          </ac:picMkLst>
        </pc:picChg>
        <pc:picChg chg="add mod topLvl modCrop">
          <ac:chgData name="Clare Morris" userId="111c40b1-f569-471b-97d1-58e49d557409" providerId="ADAL" clId="{7E0C609E-0BA7-4CB1-8535-F9F617F21C7C}" dt="2022-08-04T00:03:55.321" v="4452" actId="165"/>
          <ac:picMkLst>
            <pc:docMk/>
            <pc:sldMk cId="0" sldId="256"/>
            <ac:picMk id="178" creationId="{9F04ED7A-5D14-094C-BEB1-17FBAEBD9029}"/>
          </ac:picMkLst>
        </pc:picChg>
        <pc:picChg chg="mod">
          <ac:chgData name="Clare Morris" userId="111c40b1-f569-471b-97d1-58e49d557409" providerId="ADAL" clId="{7E0C609E-0BA7-4CB1-8535-F9F617F21C7C}" dt="2022-08-02T22:33:26.995" v="1492"/>
          <ac:picMkLst>
            <pc:docMk/>
            <pc:sldMk cId="0" sldId="256"/>
            <ac:picMk id="181" creationId="{03760B0B-B8CA-F802-7E68-AE77F6418C0E}"/>
          </ac:picMkLst>
        </pc:picChg>
        <pc:picChg chg="mod">
          <ac:chgData name="Clare Morris" userId="111c40b1-f569-471b-97d1-58e49d557409" providerId="ADAL" clId="{7E0C609E-0BA7-4CB1-8535-F9F617F21C7C}" dt="2022-08-02T22:33:26.995" v="1492"/>
          <ac:picMkLst>
            <pc:docMk/>
            <pc:sldMk cId="0" sldId="256"/>
            <ac:picMk id="182" creationId="{D3B6DDE3-E8AD-5930-76F2-144C83697EAA}"/>
          </ac:picMkLst>
        </pc:picChg>
        <pc:picChg chg="mod">
          <ac:chgData name="Clare Morris" userId="111c40b1-f569-471b-97d1-58e49d557409" providerId="ADAL" clId="{7E0C609E-0BA7-4CB1-8535-F9F617F21C7C}" dt="2022-08-02T22:33:26.995" v="1492"/>
          <ac:picMkLst>
            <pc:docMk/>
            <pc:sldMk cId="0" sldId="256"/>
            <ac:picMk id="183" creationId="{7141F910-218F-0F77-D1AB-6580B31949DD}"/>
          </ac:picMkLst>
        </pc:picChg>
        <pc:picChg chg="mod">
          <ac:chgData name="Clare Morris" userId="111c40b1-f569-471b-97d1-58e49d557409" providerId="ADAL" clId="{7E0C609E-0BA7-4CB1-8535-F9F617F21C7C}" dt="2022-08-02T22:33:26.995" v="1492"/>
          <ac:picMkLst>
            <pc:docMk/>
            <pc:sldMk cId="0" sldId="256"/>
            <ac:picMk id="188" creationId="{68D7FF62-B8E4-E093-8B96-6A2095D7D4F9}"/>
          </ac:picMkLst>
        </pc:picChg>
        <pc:picChg chg="add mod modCrop">
          <ac:chgData name="Clare Morris" userId="111c40b1-f569-471b-97d1-58e49d557409" providerId="ADAL" clId="{7E0C609E-0BA7-4CB1-8535-F9F617F21C7C}" dt="2022-08-08T16:45:58.628" v="10252" actId="1076"/>
          <ac:picMkLst>
            <pc:docMk/>
            <pc:sldMk cId="0" sldId="256"/>
            <ac:picMk id="190" creationId="{C1250C0C-80F9-8B53-B3DD-8CCEAE61EF8F}"/>
          </ac:picMkLst>
        </pc:picChg>
        <pc:picChg chg="add del mod">
          <ac:chgData name="Clare Morris" userId="111c40b1-f569-471b-97d1-58e49d557409" providerId="ADAL" clId="{7E0C609E-0BA7-4CB1-8535-F9F617F21C7C}" dt="2022-08-05T20:30:50.147" v="6285"/>
          <ac:picMkLst>
            <pc:docMk/>
            <pc:sldMk cId="0" sldId="256"/>
            <ac:picMk id="191" creationId="{2EA5BD28-FCA8-6202-3D78-89CC39D5D47B}"/>
          </ac:picMkLst>
        </pc:picChg>
        <pc:picChg chg="add del mod">
          <ac:chgData name="Clare Morris" userId="111c40b1-f569-471b-97d1-58e49d557409" providerId="ADAL" clId="{7E0C609E-0BA7-4CB1-8535-F9F617F21C7C}" dt="2022-08-05T20:30:50.147" v="6285"/>
          <ac:picMkLst>
            <pc:docMk/>
            <pc:sldMk cId="0" sldId="256"/>
            <ac:picMk id="192" creationId="{DF378151-BDD3-7CC3-12B3-2A2D8EEEFDC2}"/>
          </ac:picMkLst>
        </pc:picChg>
        <pc:picChg chg="add mod modCrop">
          <ac:chgData name="Clare Morris" userId="111c40b1-f569-471b-97d1-58e49d557409" providerId="ADAL" clId="{7E0C609E-0BA7-4CB1-8535-F9F617F21C7C}" dt="2022-08-08T14:26:54.403" v="7530" actId="14100"/>
          <ac:picMkLst>
            <pc:docMk/>
            <pc:sldMk cId="0" sldId="256"/>
            <ac:picMk id="195" creationId="{911786D5-6DDF-A2C6-EECF-F7E55360C670}"/>
          </ac:picMkLst>
        </pc:picChg>
        <pc:picChg chg="add mod">
          <ac:chgData name="Clare Morris" userId="111c40b1-f569-471b-97d1-58e49d557409" providerId="ADAL" clId="{7E0C609E-0BA7-4CB1-8535-F9F617F21C7C}" dt="2022-08-05T20:32:57.590" v="6313" actId="571"/>
          <ac:picMkLst>
            <pc:docMk/>
            <pc:sldMk cId="0" sldId="256"/>
            <ac:picMk id="196" creationId="{4A9D8984-29BA-13B2-2138-72E77D870E78}"/>
          </ac:picMkLst>
        </pc:picChg>
        <pc:picChg chg="add mod">
          <ac:chgData name="Clare Morris" userId="111c40b1-f569-471b-97d1-58e49d557409" providerId="ADAL" clId="{7E0C609E-0BA7-4CB1-8535-F9F617F21C7C}" dt="2022-08-05T20:32:57.590" v="6313" actId="571"/>
          <ac:picMkLst>
            <pc:docMk/>
            <pc:sldMk cId="0" sldId="256"/>
            <ac:picMk id="197" creationId="{44FABED6-57A3-0E94-18A7-FEA1E5727D7E}"/>
          </ac:picMkLst>
        </pc:picChg>
        <pc:picChg chg="add mod">
          <ac:chgData name="Clare Morris" userId="111c40b1-f569-471b-97d1-58e49d557409" providerId="ADAL" clId="{7E0C609E-0BA7-4CB1-8535-F9F617F21C7C}" dt="2022-08-05T21:02:41.482" v="6417" actId="1076"/>
          <ac:picMkLst>
            <pc:docMk/>
            <pc:sldMk cId="0" sldId="256"/>
            <ac:picMk id="208" creationId="{5051C923-6CC2-F6C6-FE84-D521884C63F0}"/>
          </ac:picMkLst>
        </pc:picChg>
        <pc:picChg chg="add del mod topLvl">
          <ac:chgData name="Clare Morris" userId="111c40b1-f569-471b-97d1-58e49d557409" providerId="ADAL" clId="{7E0C609E-0BA7-4CB1-8535-F9F617F21C7C}" dt="2022-08-03T20:35:53.231" v="2686" actId="478"/>
          <ac:picMkLst>
            <pc:docMk/>
            <pc:sldMk cId="0" sldId="256"/>
            <ac:picMk id="222" creationId="{4D72DA02-C206-3B76-4B7F-C9A1BB7E8E6A}"/>
          </ac:picMkLst>
        </pc:picChg>
        <pc:picChg chg="add mod">
          <ac:chgData name="Clare Morris" userId="111c40b1-f569-471b-97d1-58e49d557409" providerId="ADAL" clId="{7E0C609E-0BA7-4CB1-8535-F9F617F21C7C}" dt="2022-08-08T16:26:10.951" v="9934" actId="1076"/>
          <ac:picMkLst>
            <pc:docMk/>
            <pc:sldMk cId="0" sldId="256"/>
            <ac:picMk id="229" creationId="{4A279025-3F5C-B8C0-1F2F-1F7340296B76}"/>
          </ac:picMkLst>
        </pc:picChg>
        <pc:picChg chg="add mod">
          <ac:chgData name="Clare Morris" userId="111c40b1-f569-471b-97d1-58e49d557409" providerId="ADAL" clId="{7E0C609E-0BA7-4CB1-8535-F9F617F21C7C}" dt="2022-08-08T16:36:56.315" v="10029" actId="1076"/>
          <ac:picMkLst>
            <pc:docMk/>
            <pc:sldMk cId="0" sldId="256"/>
            <ac:picMk id="230" creationId="{F95911B3-01C4-A9A9-CA44-220F11ECEFDD}"/>
          </ac:picMkLst>
        </pc:picChg>
        <pc:picChg chg="add del mod modCrop">
          <ac:chgData name="Clare Morris" userId="111c40b1-f569-471b-97d1-58e49d557409" providerId="ADAL" clId="{7E0C609E-0BA7-4CB1-8535-F9F617F21C7C}" dt="2022-08-02T23:20:10.175" v="1817" actId="478"/>
          <ac:picMkLst>
            <pc:docMk/>
            <pc:sldMk cId="0" sldId="256"/>
            <ac:picMk id="238" creationId="{EAE86EFD-8D1E-12D7-0A30-99BF379D12B6}"/>
          </ac:picMkLst>
        </pc:picChg>
        <pc:picChg chg="add del mod modCrop">
          <ac:chgData name="Clare Morris" userId="111c40b1-f569-471b-97d1-58e49d557409" providerId="ADAL" clId="{7E0C609E-0BA7-4CB1-8535-F9F617F21C7C}" dt="2022-08-03T19:37:25.837" v="2211" actId="478"/>
          <ac:picMkLst>
            <pc:docMk/>
            <pc:sldMk cId="0" sldId="256"/>
            <ac:picMk id="241" creationId="{037E5A75-2EE4-1B62-A522-328A6E13A9CA}"/>
          </ac:picMkLst>
        </pc:picChg>
        <pc:picChg chg="add mod">
          <ac:chgData name="Clare Morris" userId="111c40b1-f569-471b-97d1-58e49d557409" providerId="ADAL" clId="{7E0C609E-0BA7-4CB1-8535-F9F617F21C7C}" dt="2022-08-03T08:56:32.666" v="2012" actId="571"/>
          <ac:picMkLst>
            <pc:docMk/>
            <pc:sldMk cId="0" sldId="256"/>
            <ac:picMk id="255" creationId="{EBA56348-23FC-4218-C435-3EAEFACEE576}"/>
          </ac:picMkLst>
        </pc:picChg>
        <pc:picChg chg="del mod">
          <ac:chgData name="Clare Morris" userId="111c40b1-f569-471b-97d1-58e49d557409" providerId="ADAL" clId="{7E0C609E-0BA7-4CB1-8535-F9F617F21C7C}" dt="2022-08-02T22:45:27.149" v="1582" actId="478"/>
          <ac:picMkLst>
            <pc:docMk/>
            <pc:sldMk cId="0" sldId="256"/>
            <ac:picMk id="1024" creationId="{E074B5F7-16FF-E6D6-6832-A5EBC8B7B631}"/>
          </ac:picMkLst>
        </pc:picChg>
        <pc:picChg chg="add del mod">
          <ac:chgData name="Clare Morris" userId="111c40b1-f569-471b-97d1-58e49d557409" providerId="ADAL" clId="{7E0C609E-0BA7-4CB1-8535-F9F617F21C7C}" dt="2022-08-02T22:33:57.128" v="1497" actId="478"/>
          <ac:picMkLst>
            <pc:docMk/>
            <pc:sldMk cId="0" sldId="256"/>
            <ac:picMk id="1025" creationId="{CCFFB518-B592-097A-896A-4F6BE9EA9DDC}"/>
          </ac:picMkLst>
        </pc:picChg>
        <pc:picChg chg="add del mod">
          <ac:chgData name="Clare Morris" userId="111c40b1-f569-471b-97d1-58e49d557409" providerId="ADAL" clId="{7E0C609E-0BA7-4CB1-8535-F9F617F21C7C}" dt="2022-08-02T22:34:26.556" v="1501" actId="478"/>
          <ac:picMkLst>
            <pc:docMk/>
            <pc:sldMk cId="0" sldId="256"/>
            <ac:picMk id="1027" creationId="{9A749E9E-C969-A790-8728-96FE6C7A8835}"/>
          </ac:picMkLst>
        </pc:picChg>
        <pc:picChg chg="add del mod topLvl modCrop">
          <ac:chgData name="Clare Morris" userId="111c40b1-f569-471b-97d1-58e49d557409" providerId="ADAL" clId="{7E0C609E-0BA7-4CB1-8535-F9F617F21C7C}" dt="2022-08-08T16:34:50.153" v="10001" actId="478"/>
          <ac:picMkLst>
            <pc:docMk/>
            <pc:sldMk cId="0" sldId="256"/>
            <ac:picMk id="1029" creationId="{B30B62E3-64BB-FAC1-7695-A6EC8DF2B4DA}"/>
          </ac:picMkLst>
        </pc:picChg>
        <pc:picChg chg="add del mod topLvl">
          <ac:chgData name="Clare Morris" userId="111c40b1-f569-471b-97d1-58e49d557409" providerId="ADAL" clId="{7E0C609E-0BA7-4CB1-8535-F9F617F21C7C}" dt="2022-08-08T16:35:02.275" v="10004" actId="478"/>
          <ac:picMkLst>
            <pc:docMk/>
            <pc:sldMk cId="0" sldId="256"/>
            <ac:picMk id="1031" creationId="{7CD2C81D-56FE-0F30-D87F-959BCC5C38ED}"/>
          </ac:picMkLst>
        </pc:picChg>
        <pc:picChg chg="add del mod topLvl modCrop">
          <ac:chgData name="Clare Morris" userId="111c40b1-f569-471b-97d1-58e49d557409" providerId="ADAL" clId="{7E0C609E-0BA7-4CB1-8535-F9F617F21C7C}" dt="2022-08-03T20:34:46.490" v="2669" actId="478"/>
          <ac:picMkLst>
            <pc:docMk/>
            <pc:sldMk cId="0" sldId="256"/>
            <ac:picMk id="1033" creationId="{286B1B6E-2516-AE25-9BF4-3E385F61DD88}"/>
          </ac:picMkLst>
        </pc:picChg>
        <pc:picChg chg="add del mod topLvl modCrop">
          <ac:chgData name="Clare Morris" userId="111c40b1-f569-471b-97d1-58e49d557409" providerId="ADAL" clId="{7E0C609E-0BA7-4CB1-8535-F9F617F21C7C}" dt="2022-08-03T20:34:48.796" v="2670" actId="478"/>
          <ac:picMkLst>
            <pc:docMk/>
            <pc:sldMk cId="0" sldId="256"/>
            <ac:picMk id="1035" creationId="{1396AA6A-6235-B406-8092-1EAC7AA90D71}"/>
          </ac:picMkLst>
        </pc:picChg>
        <pc:picChg chg="mod">
          <ac:chgData name="Clare Morris" userId="111c40b1-f569-471b-97d1-58e49d557409" providerId="ADAL" clId="{7E0C609E-0BA7-4CB1-8535-F9F617F21C7C}" dt="2022-08-02T22:07:28.229" v="1184" actId="1076"/>
          <ac:picMkLst>
            <pc:docMk/>
            <pc:sldMk cId="0" sldId="256"/>
            <ac:picMk id="1039" creationId="{58C5AA0F-A76B-3939-4F15-32D6918E414A}"/>
          </ac:picMkLst>
        </pc:picChg>
        <pc:picChg chg="del mod">
          <ac:chgData name="Clare Morris" userId="111c40b1-f569-471b-97d1-58e49d557409" providerId="ADAL" clId="{7E0C609E-0BA7-4CB1-8535-F9F617F21C7C}" dt="2022-08-02T22:32:09.163" v="1477" actId="478"/>
          <ac:picMkLst>
            <pc:docMk/>
            <pc:sldMk cId="0" sldId="256"/>
            <ac:picMk id="1046" creationId="{D37BB5EC-AB07-587E-8DB4-873CAA7B1EE7}"/>
          </ac:picMkLst>
        </pc:picChg>
        <pc:picChg chg="add del mod modCrop">
          <ac:chgData name="Clare Morris" userId="111c40b1-f569-471b-97d1-58e49d557409" providerId="ADAL" clId="{7E0C609E-0BA7-4CB1-8535-F9F617F21C7C}" dt="2022-08-02T23:20:08.691" v="1816" actId="478"/>
          <ac:picMkLst>
            <pc:docMk/>
            <pc:sldMk cId="0" sldId="256"/>
            <ac:picMk id="1049" creationId="{912D7C6E-BDB6-97C3-0910-299B5837A851}"/>
          </ac:picMkLst>
        </pc:picChg>
        <pc:picChg chg="add del mod modCrop">
          <ac:chgData name="Clare Morris" userId="111c40b1-f569-471b-97d1-58e49d557409" providerId="ADAL" clId="{7E0C609E-0BA7-4CB1-8535-F9F617F21C7C}" dt="2022-08-03T19:37:24.319" v="2208" actId="478"/>
          <ac:picMkLst>
            <pc:docMk/>
            <pc:sldMk cId="0" sldId="256"/>
            <ac:picMk id="1051" creationId="{FD387CFF-9009-981F-A5BB-21403B1ACDDC}"/>
          </ac:picMkLst>
        </pc:picChg>
        <pc:picChg chg="add mod modCrop">
          <ac:chgData name="Clare Morris" userId="111c40b1-f569-471b-97d1-58e49d557409" providerId="ADAL" clId="{7E0C609E-0BA7-4CB1-8535-F9F617F21C7C}" dt="2022-08-04T00:39:20.475" v="4621" actId="1076"/>
          <ac:picMkLst>
            <pc:docMk/>
            <pc:sldMk cId="0" sldId="256"/>
            <ac:picMk id="1053" creationId="{AEA87891-B9AB-154F-65E2-D01C6123E481}"/>
          </ac:picMkLst>
        </pc:picChg>
        <pc:picChg chg="add del mod modCrop">
          <ac:chgData name="Clare Morris" userId="111c40b1-f569-471b-97d1-58e49d557409" providerId="ADAL" clId="{7E0C609E-0BA7-4CB1-8535-F9F617F21C7C}" dt="2022-08-03T20:53:14.598" v="2766" actId="478"/>
          <ac:picMkLst>
            <pc:docMk/>
            <pc:sldMk cId="0" sldId="256"/>
            <ac:picMk id="1055" creationId="{A8F381D1-FDE4-7489-7245-F35460269973}"/>
          </ac:picMkLst>
        </pc:picChg>
        <pc:picChg chg="add del mod modCrop">
          <ac:chgData name="Clare Morris" userId="111c40b1-f569-471b-97d1-58e49d557409" providerId="ADAL" clId="{7E0C609E-0BA7-4CB1-8535-F9F617F21C7C}" dt="2022-08-03T20:55:59.391" v="2780" actId="478"/>
          <ac:picMkLst>
            <pc:docMk/>
            <pc:sldMk cId="0" sldId="256"/>
            <ac:picMk id="1057" creationId="{80A35C44-8A61-61CB-2789-CBC30AD5DFAE}"/>
          </ac:picMkLst>
        </pc:picChg>
        <pc:picChg chg="add del mod topLvl modCrop">
          <ac:chgData name="Clare Morris" userId="111c40b1-f569-471b-97d1-58e49d557409" providerId="ADAL" clId="{7E0C609E-0BA7-4CB1-8535-F9F617F21C7C}" dt="2022-08-05T19:58:46.962" v="6006" actId="478"/>
          <ac:picMkLst>
            <pc:docMk/>
            <pc:sldMk cId="0" sldId="256"/>
            <ac:picMk id="1059" creationId="{F9AB7D52-D022-FC12-1285-2D38E9025BF8}"/>
          </ac:picMkLst>
        </pc:picChg>
        <pc:picChg chg="add del mod topLvl modCrop">
          <ac:chgData name="Clare Morris" userId="111c40b1-f569-471b-97d1-58e49d557409" providerId="ADAL" clId="{7E0C609E-0BA7-4CB1-8535-F9F617F21C7C}" dt="2022-08-05T19:58:15.535" v="5998" actId="478"/>
          <ac:picMkLst>
            <pc:docMk/>
            <pc:sldMk cId="0" sldId="256"/>
            <ac:picMk id="1061" creationId="{AD079BF8-C778-7617-D087-C3AFE94F04EA}"/>
          </ac:picMkLst>
        </pc:picChg>
        <pc:picChg chg="add del mod">
          <ac:chgData name="Clare Morris" userId="111c40b1-f569-471b-97d1-58e49d557409" providerId="ADAL" clId="{7E0C609E-0BA7-4CB1-8535-F9F617F21C7C}" dt="2022-08-03T17:27:49.519" v="2203" actId="478"/>
          <ac:picMkLst>
            <pc:docMk/>
            <pc:sldMk cId="0" sldId="256"/>
            <ac:picMk id="1063" creationId="{6892FE16-059E-CC9B-312C-8886709DBD9C}"/>
          </ac:picMkLst>
        </pc:picChg>
        <pc:picChg chg="add del mod">
          <ac:chgData name="Clare Morris" userId="111c40b1-f569-471b-97d1-58e49d557409" providerId="ADAL" clId="{7E0C609E-0BA7-4CB1-8535-F9F617F21C7C}" dt="2022-08-03T17:27:47.738" v="2202" actId="478"/>
          <ac:picMkLst>
            <pc:docMk/>
            <pc:sldMk cId="0" sldId="256"/>
            <ac:picMk id="1065" creationId="{5C403FD8-746A-0CA0-72A0-3C09494C8F4C}"/>
          </ac:picMkLst>
        </pc:picChg>
        <pc:picChg chg="add del mod">
          <ac:chgData name="Clare Morris" userId="111c40b1-f569-471b-97d1-58e49d557409" providerId="ADAL" clId="{7E0C609E-0BA7-4CB1-8535-F9F617F21C7C}" dt="2022-08-03T17:27:46.070" v="2201" actId="478"/>
          <ac:picMkLst>
            <pc:docMk/>
            <pc:sldMk cId="0" sldId="256"/>
            <ac:picMk id="1067" creationId="{D7B234AA-8C75-F4DC-9BEB-084D3092F675}"/>
          </ac:picMkLst>
        </pc:picChg>
        <pc:picChg chg="add del mod">
          <ac:chgData name="Clare Morris" userId="111c40b1-f569-471b-97d1-58e49d557409" providerId="ADAL" clId="{7E0C609E-0BA7-4CB1-8535-F9F617F21C7C}" dt="2022-08-03T17:27:52.844" v="2205" actId="478"/>
          <ac:picMkLst>
            <pc:docMk/>
            <pc:sldMk cId="0" sldId="256"/>
            <ac:picMk id="1069" creationId="{CCACC7BD-AE26-F85C-8CC1-AD8A60A9E2A3}"/>
          </ac:picMkLst>
        </pc:picChg>
        <pc:picChg chg="add del mod">
          <ac:chgData name="Clare Morris" userId="111c40b1-f569-471b-97d1-58e49d557409" providerId="ADAL" clId="{7E0C609E-0BA7-4CB1-8535-F9F617F21C7C}" dt="2022-08-03T17:27:54.858" v="2206" actId="478"/>
          <ac:picMkLst>
            <pc:docMk/>
            <pc:sldMk cId="0" sldId="256"/>
            <ac:picMk id="1071" creationId="{A95B5B35-A521-0C2A-4D9C-F1844725E46C}"/>
          </ac:picMkLst>
        </pc:picChg>
        <pc:picChg chg="add del mod">
          <ac:chgData name="Clare Morris" userId="111c40b1-f569-471b-97d1-58e49d557409" providerId="ADAL" clId="{7E0C609E-0BA7-4CB1-8535-F9F617F21C7C}" dt="2022-08-03T17:27:51.660" v="2204" actId="478"/>
          <ac:picMkLst>
            <pc:docMk/>
            <pc:sldMk cId="0" sldId="256"/>
            <ac:picMk id="1073" creationId="{0EDC7093-F357-FEB8-5680-203A51E6E176}"/>
          </ac:picMkLst>
        </pc:picChg>
        <pc:picChg chg="add mod modCrop">
          <ac:chgData name="Clare Morris" userId="111c40b1-f569-471b-97d1-58e49d557409" providerId="ADAL" clId="{7E0C609E-0BA7-4CB1-8535-F9F617F21C7C}" dt="2022-08-08T15:00:46.897" v="9538" actId="1076"/>
          <ac:picMkLst>
            <pc:docMk/>
            <pc:sldMk cId="0" sldId="256"/>
            <ac:picMk id="1075" creationId="{751156F8-C74B-5435-66E7-0FBB5CCD8ACA}"/>
          </ac:picMkLst>
        </pc:picChg>
        <pc:picChg chg="add mod modCrop">
          <ac:chgData name="Clare Morris" userId="111c40b1-f569-471b-97d1-58e49d557409" providerId="ADAL" clId="{7E0C609E-0BA7-4CB1-8535-F9F617F21C7C}" dt="2022-08-08T15:04:52.895" v="9620" actId="732"/>
          <ac:picMkLst>
            <pc:docMk/>
            <pc:sldMk cId="0" sldId="256"/>
            <ac:picMk id="1077" creationId="{ABD1652D-8E64-FFD0-6307-127DA9730973}"/>
          </ac:picMkLst>
        </pc:picChg>
        <pc:picChg chg="add mod modCrop">
          <ac:chgData name="Clare Morris" userId="111c40b1-f569-471b-97d1-58e49d557409" providerId="ADAL" clId="{7E0C609E-0BA7-4CB1-8535-F9F617F21C7C}" dt="2022-08-08T15:05:26.855" v="9624" actId="732"/>
          <ac:picMkLst>
            <pc:docMk/>
            <pc:sldMk cId="0" sldId="256"/>
            <ac:picMk id="1079" creationId="{088C0E1F-393D-65B7-ED45-BCEFCCC74FA7}"/>
          </ac:picMkLst>
        </pc:picChg>
        <pc:picChg chg="add del mod modCrop">
          <ac:chgData name="Clare Morris" userId="111c40b1-f569-471b-97d1-58e49d557409" providerId="ADAL" clId="{7E0C609E-0BA7-4CB1-8535-F9F617F21C7C}" dt="2022-08-08T15:40:42.820" v="9726" actId="478"/>
          <ac:picMkLst>
            <pc:docMk/>
            <pc:sldMk cId="0" sldId="256"/>
            <ac:picMk id="1081" creationId="{9058FC02-D16E-7CAE-50C9-8C9724243412}"/>
          </ac:picMkLst>
        </pc:picChg>
        <pc:cxnChg chg="mod">
          <ac:chgData name="Clare Morris" userId="111c40b1-f569-471b-97d1-58e49d557409" providerId="ADAL" clId="{7E0C609E-0BA7-4CB1-8535-F9F617F21C7C}" dt="2022-08-08T20:54:21.787" v="10287" actId="14100"/>
          <ac:cxnSpMkLst>
            <pc:docMk/>
            <pc:sldMk cId="0" sldId="256"/>
            <ac:cxnSpMk id="47" creationId="{9F73853D-E4F0-D343-B41F-65D598B37944}"/>
          </ac:cxnSpMkLst>
        </pc:cxnChg>
        <pc:cxnChg chg="add mod">
          <ac:chgData name="Clare Morris" userId="111c40b1-f569-471b-97d1-58e49d557409" providerId="ADAL" clId="{7E0C609E-0BA7-4CB1-8535-F9F617F21C7C}" dt="2022-08-02T22:06:43.974" v="1174" actId="1076"/>
          <ac:cxnSpMkLst>
            <pc:docMk/>
            <pc:sldMk cId="0" sldId="256"/>
            <ac:cxnSpMk id="59" creationId="{0C08EA80-F42A-44D0-78FF-77ED6E0F0E02}"/>
          </ac:cxnSpMkLst>
        </pc:cxnChg>
        <pc:cxnChg chg="mod">
          <ac:chgData name="Clare Morris" userId="111c40b1-f569-471b-97d1-58e49d557409" providerId="ADAL" clId="{7E0C609E-0BA7-4CB1-8535-F9F617F21C7C}" dt="2022-08-02T21:13:08.899" v="590" actId="1076"/>
          <ac:cxnSpMkLst>
            <pc:docMk/>
            <pc:sldMk cId="0" sldId="256"/>
            <ac:cxnSpMk id="72" creationId="{ACF54B4F-22FA-73F8-16B6-3AFA24CE8775}"/>
          </ac:cxnSpMkLst>
        </pc:cxnChg>
        <pc:cxnChg chg="mod">
          <ac:chgData name="Clare Morris" userId="111c40b1-f569-471b-97d1-58e49d557409" providerId="ADAL" clId="{7E0C609E-0BA7-4CB1-8535-F9F617F21C7C}" dt="2022-08-02T21:13:08.899" v="590" actId="1076"/>
          <ac:cxnSpMkLst>
            <pc:docMk/>
            <pc:sldMk cId="0" sldId="256"/>
            <ac:cxnSpMk id="73" creationId="{09FA7F55-F2AE-BDF0-94D1-477FB827BC0B}"/>
          </ac:cxnSpMkLst>
        </pc:cxnChg>
        <pc:cxnChg chg="mod">
          <ac:chgData name="Clare Morris" userId="111c40b1-f569-471b-97d1-58e49d557409" providerId="ADAL" clId="{7E0C609E-0BA7-4CB1-8535-F9F617F21C7C}" dt="2022-08-02T21:13:08.899" v="590" actId="1076"/>
          <ac:cxnSpMkLst>
            <pc:docMk/>
            <pc:sldMk cId="0" sldId="256"/>
            <ac:cxnSpMk id="74" creationId="{F03D3023-8A6E-8CF8-9F33-050DBB8E7E2C}"/>
          </ac:cxnSpMkLst>
        </pc:cxnChg>
        <pc:cxnChg chg="mod">
          <ac:chgData name="Clare Morris" userId="111c40b1-f569-471b-97d1-58e49d557409" providerId="ADAL" clId="{7E0C609E-0BA7-4CB1-8535-F9F617F21C7C}" dt="2022-08-02T21:13:08.899" v="590" actId="1076"/>
          <ac:cxnSpMkLst>
            <pc:docMk/>
            <pc:sldMk cId="0" sldId="256"/>
            <ac:cxnSpMk id="75" creationId="{6F932CC6-1E3C-DDEF-FCF4-2711728434A2}"/>
          </ac:cxnSpMkLst>
        </pc:cxnChg>
        <pc:cxnChg chg="mod">
          <ac:chgData name="Clare Morris" userId="111c40b1-f569-471b-97d1-58e49d557409" providerId="ADAL" clId="{7E0C609E-0BA7-4CB1-8535-F9F617F21C7C}" dt="2022-08-02T21:00:25.346" v="151" actId="1076"/>
          <ac:cxnSpMkLst>
            <pc:docMk/>
            <pc:sldMk cId="0" sldId="256"/>
            <ac:cxnSpMk id="77" creationId="{49FF62E2-82A9-3825-5BCD-568A9F91A40A}"/>
          </ac:cxnSpMkLst>
        </pc:cxnChg>
        <pc:cxnChg chg="mod">
          <ac:chgData name="Clare Morris" userId="111c40b1-f569-471b-97d1-58e49d557409" providerId="ADAL" clId="{7E0C609E-0BA7-4CB1-8535-F9F617F21C7C}" dt="2022-08-02T22:10:20.365" v="1315" actId="1076"/>
          <ac:cxnSpMkLst>
            <pc:docMk/>
            <pc:sldMk cId="0" sldId="256"/>
            <ac:cxnSpMk id="80" creationId="{6DE39EF6-E2E2-7262-58A3-5B19B592F286}"/>
          </ac:cxnSpMkLst>
        </pc:cxnChg>
        <pc:cxnChg chg="mod">
          <ac:chgData name="Clare Morris" userId="111c40b1-f569-471b-97d1-58e49d557409" providerId="ADAL" clId="{7E0C609E-0BA7-4CB1-8535-F9F617F21C7C}" dt="2022-08-02T22:10:25.884" v="1317" actId="1076"/>
          <ac:cxnSpMkLst>
            <pc:docMk/>
            <pc:sldMk cId="0" sldId="256"/>
            <ac:cxnSpMk id="81" creationId="{A0D2A5C1-F4B3-211B-4400-AEAB434955CF}"/>
          </ac:cxnSpMkLst>
        </pc:cxnChg>
        <pc:cxnChg chg="del mod">
          <ac:chgData name="Clare Morris" userId="111c40b1-f569-471b-97d1-58e49d557409" providerId="ADAL" clId="{7E0C609E-0BA7-4CB1-8535-F9F617F21C7C}" dt="2022-08-02T20:03:36.452" v="7" actId="478"/>
          <ac:cxnSpMkLst>
            <pc:docMk/>
            <pc:sldMk cId="0" sldId="256"/>
            <ac:cxnSpMk id="92" creationId="{3A6E5655-3380-1DCD-E075-FFFE8BB50EDD}"/>
          </ac:cxnSpMkLst>
        </pc:cxnChg>
        <pc:cxnChg chg="mod">
          <ac:chgData name="Clare Morris" userId="111c40b1-f569-471b-97d1-58e49d557409" providerId="ADAL" clId="{7E0C609E-0BA7-4CB1-8535-F9F617F21C7C}" dt="2022-08-08T14:15:51.970" v="6628" actId="1076"/>
          <ac:cxnSpMkLst>
            <pc:docMk/>
            <pc:sldMk cId="0" sldId="256"/>
            <ac:cxnSpMk id="98" creationId="{F1AD50DB-EE6F-8721-E833-3743F1945A80}"/>
          </ac:cxnSpMkLst>
        </pc:cxnChg>
        <pc:cxnChg chg="mod">
          <ac:chgData name="Clare Morris" userId="111c40b1-f569-471b-97d1-58e49d557409" providerId="ADAL" clId="{7E0C609E-0BA7-4CB1-8535-F9F617F21C7C}" dt="2022-08-02T20:59:23.547" v="140" actId="14100"/>
          <ac:cxnSpMkLst>
            <pc:docMk/>
            <pc:sldMk cId="0" sldId="256"/>
            <ac:cxnSpMk id="100" creationId="{34709012-D4A6-4A3D-4070-832A2BBCB2AA}"/>
          </ac:cxnSpMkLst>
        </pc:cxnChg>
        <pc:cxnChg chg="del mod">
          <ac:chgData name="Clare Morris" userId="111c40b1-f569-471b-97d1-58e49d557409" providerId="ADAL" clId="{7E0C609E-0BA7-4CB1-8535-F9F617F21C7C}" dt="2022-08-08T16:42:37.689" v="10225" actId="478"/>
          <ac:cxnSpMkLst>
            <pc:docMk/>
            <pc:sldMk cId="0" sldId="256"/>
            <ac:cxnSpMk id="107" creationId="{CAE3DE6B-9A1A-2EE6-AE60-50F69FF1F529}"/>
          </ac:cxnSpMkLst>
        </pc:cxnChg>
        <pc:cxnChg chg="del mod">
          <ac:chgData name="Clare Morris" userId="111c40b1-f569-471b-97d1-58e49d557409" providerId="ADAL" clId="{7E0C609E-0BA7-4CB1-8535-F9F617F21C7C}" dt="2022-08-02T22:19:58.298" v="1452" actId="478"/>
          <ac:cxnSpMkLst>
            <pc:docMk/>
            <pc:sldMk cId="0" sldId="256"/>
            <ac:cxnSpMk id="109" creationId="{FEAB42E7-3431-2876-7B12-394CCCA97778}"/>
          </ac:cxnSpMkLst>
        </pc:cxnChg>
        <pc:cxnChg chg="mod">
          <ac:chgData name="Clare Morris" userId="111c40b1-f569-471b-97d1-58e49d557409" providerId="ADAL" clId="{7E0C609E-0BA7-4CB1-8535-F9F617F21C7C}" dt="2022-08-08T16:54:07.174" v="10286" actId="14100"/>
          <ac:cxnSpMkLst>
            <pc:docMk/>
            <pc:sldMk cId="0" sldId="256"/>
            <ac:cxnSpMk id="111" creationId="{8D64BA02-2FF0-6E85-84C8-42DE0F40097C}"/>
          </ac:cxnSpMkLst>
        </pc:cxnChg>
        <pc:cxnChg chg="del mod">
          <ac:chgData name="Clare Morris" userId="111c40b1-f569-471b-97d1-58e49d557409" providerId="ADAL" clId="{7E0C609E-0BA7-4CB1-8535-F9F617F21C7C}" dt="2022-08-02T21:08:07.500" v="536" actId="478"/>
          <ac:cxnSpMkLst>
            <pc:docMk/>
            <pc:sldMk cId="0" sldId="256"/>
            <ac:cxnSpMk id="113" creationId="{54E84012-0087-E41A-5120-2E794D9DDA63}"/>
          </ac:cxnSpMkLst>
        </pc:cxnChg>
        <pc:cxnChg chg="del">
          <ac:chgData name="Clare Morris" userId="111c40b1-f569-471b-97d1-58e49d557409" providerId="ADAL" clId="{7E0C609E-0BA7-4CB1-8535-F9F617F21C7C}" dt="2022-08-05T17:25:23.116" v="5581" actId="478"/>
          <ac:cxnSpMkLst>
            <pc:docMk/>
            <pc:sldMk cId="0" sldId="256"/>
            <ac:cxnSpMk id="115" creationId="{E87E4E56-EB61-955A-EA56-D4472E85192D}"/>
          </ac:cxnSpMkLst>
        </pc:cxnChg>
        <pc:cxnChg chg="mod">
          <ac:chgData name="Clare Morris" userId="111c40b1-f569-471b-97d1-58e49d557409" providerId="ADAL" clId="{7E0C609E-0BA7-4CB1-8535-F9F617F21C7C}" dt="2022-08-08T16:53:21.510" v="10282" actId="14100"/>
          <ac:cxnSpMkLst>
            <pc:docMk/>
            <pc:sldMk cId="0" sldId="256"/>
            <ac:cxnSpMk id="117" creationId="{5A9ABEDF-D86B-AFFD-9A04-38E086AD3C65}"/>
          </ac:cxnSpMkLst>
        </pc:cxnChg>
        <pc:cxnChg chg="mod">
          <ac:chgData name="Clare Morris" userId="111c40b1-f569-471b-97d1-58e49d557409" providerId="ADAL" clId="{7E0C609E-0BA7-4CB1-8535-F9F617F21C7C}" dt="2022-08-08T16:53:11.411" v="10280" actId="14100"/>
          <ac:cxnSpMkLst>
            <pc:docMk/>
            <pc:sldMk cId="0" sldId="256"/>
            <ac:cxnSpMk id="119" creationId="{C1BED9A5-5643-1833-1F98-49C7257B70C3}"/>
          </ac:cxnSpMkLst>
        </pc:cxnChg>
        <pc:cxnChg chg="mod">
          <ac:chgData name="Clare Morris" userId="111c40b1-f569-471b-97d1-58e49d557409" providerId="ADAL" clId="{7E0C609E-0BA7-4CB1-8535-F9F617F21C7C}" dt="2022-08-08T16:45:12.027" v="10248" actId="1076"/>
          <ac:cxnSpMkLst>
            <pc:docMk/>
            <pc:sldMk cId="0" sldId="256"/>
            <ac:cxnSpMk id="122" creationId="{2084F604-4072-9B1C-A9DE-17F8DB59BE16}"/>
          </ac:cxnSpMkLst>
        </pc:cxnChg>
        <pc:cxnChg chg="add del mod">
          <ac:chgData name="Clare Morris" userId="111c40b1-f569-471b-97d1-58e49d557409" providerId="ADAL" clId="{7E0C609E-0BA7-4CB1-8535-F9F617F21C7C}" dt="2022-08-02T21:13:58.379" v="596" actId="478"/>
          <ac:cxnSpMkLst>
            <pc:docMk/>
            <pc:sldMk cId="0" sldId="256"/>
            <ac:cxnSpMk id="143" creationId="{2B739901-2FAE-0A30-BA17-E38FD137DB72}"/>
          </ac:cxnSpMkLst>
        </pc:cxnChg>
        <pc:cxnChg chg="add mod">
          <ac:chgData name="Clare Morris" userId="111c40b1-f569-471b-97d1-58e49d557409" providerId="ADAL" clId="{7E0C609E-0BA7-4CB1-8535-F9F617F21C7C}" dt="2022-08-02T22:07:18.700" v="1180" actId="1076"/>
          <ac:cxnSpMkLst>
            <pc:docMk/>
            <pc:sldMk cId="0" sldId="256"/>
            <ac:cxnSpMk id="145" creationId="{20CED5A6-21DF-5927-1506-215EAE4926F2}"/>
          </ac:cxnSpMkLst>
        </pc:cxnChg>
        <pc:cxnChg chg="add mod">
          <ac:chgData name="Clare Morris" userId="111c40b1-f569-471b-97d1-58e49d557409" providerId="ADAL" clId="{7E0C609E-0BA7-4CB1-8535-F9F617F21C7C}" dt="2022-08-02T22:07:18.700" v="1180" actId="1076"/>
          <ac:cxnSpMkLst>
            <pc:docMk/>
            <pc:sldMk cId="0" sldId="256"/>
            <ac:cxnSpMk id="146" creationId="{C5477895-C374-59DD-5DEC-D3FE1DC11F53}"/>
          </ac:cxnSpMkLst>
        </pc:cxnChg>
        <pc:cxnChg chg="add mod">
          <ac:chgData name="Clare Morris" userId="111c40b1-f569-471b-97d1-58e49d557409" providerId="ADAL" clId="{7E0C609E-0BA7-4CB1-8535-F9F617F21C7C}" dt="2022-08-04T00:39:10.159" v="4620" actId="1076"/>
          <ac:cxnSpMkLst>
            <pc:docMk/>
            <pc:sldMk cId="0" sldId="256"/>
            <ac:cxnSpMk id="171" creationId="{5C06E7AA-A941-5DE3-D664-D81164C6A44E}"/>
          </ac:cxnSpMkLst>
        </pc:cxnChg>
        <pc:cxnChg chg="add mod">
          <ac:chgData name="Clare Morris" userId="111c40b1-f569-471b-97d1-58e49d557409" providerId="ADAL" clId="{7E0C609E-0BA7-4CB1-8535-F9F617F21C7C}" dt="2022-08-04T00:39:10.159" v="4620" actId="1076"/>
          <ac:cxnSpMkLst>
            <pc:docMk/>
            <pc:sldMk cId="0" sldId="256"/>
            <ac:cxnSpMk id="174" creationId="{083FE5A7-E8DD-A180-203B-E7F77C64AFAB}"/>
          </ac:cxnSpMkLst>
        </pc:cxnChg>
        <pc:cxnChg chg="add mod">
          <ac:chgData name="Clare Morris" userId="111c40b1-f569-471b-97d1-58e49d557409" providerId="ADAL" clId="{7E0C609E-0BA7-4CB1-8535-F9F617F21C7C}" dt="2022-08-08T21:51:16.506" v="10322" actId="1076"/>
          <ac:cxnSpMkLst>
            <pc:docMk/>
            <pc:sldMk cId="0" sldId="256"/>
            <ac:cxnSpMk id="179" creationId="{AD68D41F-4DB5-54B8-CAF5-893D98104967}"/>
          </ac:cxnSpMkLst>
        </pc:cxnChg>
        <pc:cxnChg chg="add mod">
          <ac:chgData name="Clare Morris" userId="111c40b1-f569-471b-97d1-58e49d557409" providerId="ADAL" clId="{7E0C609E-0BA7-4CB1-8535-F9F617F21C7C}" dt="2022-08-08T21:51:16.506" v="10322" actId="1076"/>
          <ac:cxnSpMkLst>
            <pc:docMk/>
            <pc:sldMk cId="0" sldId="256"/>
            <ac:cxnSpMk id="180" creationId="{5098E342-1DA2-A83F-6142-F8A29F47B16D}"/>
          </ac:cxnSpMkLst>
        </pc:cxnChg>
        <pc:cxnChg chg="add del mod">
          <ac:chgData name="Clare Morris" userId="111c40b1-f569-471b-97d1-58e49d557409" providerId="ADAL" clId="{7E0C609E-0BA7-4CB1-8535-F9F617F21C7C}" dt="2022-08-08T15:13:03.079" v="9715" actId="478"/>
          <ac:cxnSpMkLst>
            <pc:docMk/>
            <pc:sldMk cId="0" sldId="256"/>
            <ac:cxnSpMk id="189" creationId="{49ACF1FC-8275-E501-2CA0-15CDA3C654E6}"/>
          </ac:cxnSpMkLst>
        </pc:cxnChg>
        <pc:cxnChg chg="add del mod">
          <ac:chgData name="Clare Morris" userId="111c40b1-f569-471b-97d1-58e49d557409" providerId="ADAL" clId="{7E0C609E-0BA7-4CB1-8535-F9F617F21C7C}" dt="2022-08-03T21:02:40.281" v="2834" actId="478"/>
          <ac:cxnSpMkLst>
            <pc:docMk/>
            <pc:sldMk cId="0" sldId="256"/>
            <ac:cxnSpMk id="227" creationId="{C59298A6-8E14-585F-E1FC-E75C42F3D031}"/>
          </ac:cxnSpMkLst>
        </pc:cxnChg>
        <pc:cxnChg chg="add mod">
          <ac:chgData name="Clare Morris" userId="111c40b1-f569-471b-97d1-58e49d557409" providerId="ADAL" clId="{7E0C609E-0BA7-4CB1-8535-F9F617F21C7C}" dt="2022-08-08T16:53:06.204" v="10279" actId="14100"/>
          <ac:cxnSpMkLst>
            <pc:docMk/>
            <pc:sldMk cId="0" sldId="256"/>
            <ac:cxnSpMk id="231" creationId="{0C0465B7-EA00-6ACE-AC90-DE26036417C4}"/>
          </ac:cxnSpMkLst>
        </pc:cxnChg>
        <pc:cxnChg chg="add del mod">
          <ac:chgData name="Clare Morris" userId="111c40b1-f569-471b-97d1-58e49d557409" providerId="ADAL" clId="{7E0C609E-0BA7-4CB1-8535-F9F617F21C7C}" dt="2022-08-08T15:13:07.587" v="9717" actId="478"/>
          <ac:cxnSpMkLst>
            <pc:docMk/>
            <pc:sldMk cId="0" sldId="256"/>
            <ac:cxnSpMk id="284" creationId="{BD243D62-AC05-BF85-520E-297664FDE545}"/>
          </ac:cxnSpMkLst>
        </pc:cxnChg>
        <pc:cxnChg chg="add del mod">
          <ac:chgData name="Clare Morris" userId="111c40b1-f569-471b-97d1-58e49d557409" providerId="ADAL" clId="{7E0C609E-0BA7-4CB1-8535-F9F617F21C7C}" dt="2022-08-08T15:13:10.813" v="9718" actId="478"/>
          <ac:cxnSpMkLst>
            <pc:docMk/>
            <pc:sldMk cId="0" sldId="256"/>
            <ac:cxnSpMk id="285" creationId="{530F5BFA-68B2-8954-97E8-B8E873867989}"/>
          </ac:cxnSpMkLst>
        </pc:cxnChg>
        <pc:cxnChg chg="add del mod">
          <ac:chgData name="Clare Morris" userId="111c40b1-f569-471b-97d1-58e49d557409" providerId="ADAL" clId="{7E0C609E-0BA7-4CB1-8535-F9F617F21C7C}" dt="2022-08-08T16:05:44.034" v="9786" actId="478"/>
          <ac:cxnSpMkLst>
            <pc:docMk/>
            <pc:sldMk cId="0" sldId="256"/>
            <ac:cxnSpMk id="292" creationId="{D45C9E2B-07BD-F59F-D38D-5D486A645896}"/>
          </ac:cxnSpMkLst>
        </pc:cxnChg>
        <pc:cxnChg chg="add del mod">
          <ac:chgData name="Clare Morris" userId="111c40b1-f569-471b-97d1-58e49d557409" providerId="ADAL" clId="{7E0C609E-0BA7-4CB1-8535-F9F617F21C7C}" dt="2022-08-08T15:13:01.060" v="9714" actId="478"/>
          <ac:cxnSpMkLst>
            <pc:docMk/>
            <pc:sldMk cId="0" sldId="256"/>
            <ac:cxnSpMk id="293" creationId="{2B2E1227-B0A0-9047-D189-2D6E862CDBDF}"/>
          </ac:cxnSpMkLst>
        </pc:cxnChg>
        <pc:cxnChg chg="add del mod">
          <ac:chgData name="Clare Morris" userId="111c40b1-f569-471b-97d1-58e49d557409" providerId="ADAL" clId="{7E0C609E-0BA7-4CB1-8535-F9F617F21C7C}" dt="2022-08-08T15:12:56.149" v="9712" actId="478"/>
          <ac:cxnSpMkLst>
            <pc:docMk/>
            <pc:sldMk cId="0" sldId="256"/>
            <ac:cxnSpMk id="294" creationId="{DD479D69-F26D-7210-8887-78AD5D65FB94}"/>
          </ac:cxnSpMkLst>
        </pc:cxnChg>
        <pc:cxnChg chg="add del mod">
          <ac:chgData name="Clare Morris" userId="111c40b1-f569-471b-97d1-58e49d557409" providerId="ADAL" clId="{7E0C609E-0BA7-4CB1-8535-F9F617F21C7C}" dt="2022-08-08T15:12:58.569" v="9713" actId="478"/>
          <ac:cxnSpMkLst>
            <pc:docMk/>
            <pc:sldMk cId="0" sldId="256"/>
            <ac:cxnSpMk id="295" creationId="{D6A96C69-F0C1-A944-3B37-10984CD8168C}"/>
          </ac:cxnSpMkLst>
        </pc:cxnChg>
        <pc:cxnChg chg="add del mod">
          <ac:chgData name="Clare Morris" userId="111c40b1-f569-471b-97d1-58e49d557409" providerId="ADAL" clId="{7E0C609E-0BA7-4CB1-8535-F9F617F21C7C}" dt="2022-08-08T15:13:05.551" v="9716" actId="478"/>
          <ac:cxnSpMkLst>
            <pc:docMk/>
            <pc:sldMk cId="0" sldId="256"/>
            <ac:cxnSpMk id="1085" creationId="{8E9382DE-9A37-75DA-BDE4-5C369475E9BC}"/>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94F91BE-32F3-4E0F-8251-91595170B8A3}" type="datetimeFigureOut">
              <a:rPr lang="en-US" smtClean="0"/>
              <a:t>8/8/2022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26732285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491B4C4-9798-49AE-882A-2DA9F4BB22BD}" type="datetimeFigureOut">
              <a:rPr lang="en-US" smtClean="0"/>
              <a:pPr/>
              <a:t>8/8/2022</a:t>
            </a:fld>
            <a:endParaRPr lang="en-US"/>
          </a:p>
        </p:txBody>
      </p:sp>
      <p:sp>
        <p:nvSpPr>
          <p:cNvPr id="4" name="Slide Image Placeholder 3"/>
          <p:cNvSpPr>
            <a:spLocks noGrp="1" noRot="1" noChangeAspect="1"/>
          </p:cNvSpPr>
          <p:nvPr>
            <p:ph type="sldImg" idx="2"/>
          </p:nvPr>
        </p:nvSpPr>
        <p:spPr>
          <a:xfrm>
            <a:off x="1028700" y="685800"/>
            <a:ext cx="48006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AAE0524-BF59-4461-9C27-671E88D83A2C}" type="slidenum">
              <a:rPr lang="en-US" smtClean="0"/>
              <a:pPr/>
              <a:t>‹#›</a:t>
            </a:fld>
            <a:endParaRPr lang="en-US"/>
          </a:p>
        </p:txBody>
      </p:sp>
    </p:spTree>
    <p:extLst>
      <p:ext uri="{BB962C8B-B14F-4D97-AF65-F5344CB8AC3E}">
        <p14:creationId xmlns:p14="http://schemas.microsoft.com/office/powerpoint/2010/main" val="3103832734"/>
      </p:ext>
    </p:extLst>
  </p:cSld>
  <p:clrMap bg1="lt1" tx1="dk1" bg2="lt2" tx2="dk2" accent1="accent1" accent2="accent2" accent3="accent3" accent4="accent4" accent5="accent5" accent6="accent6" hlink="hlink" folHlink="folHlink"/>
  <p:notesStyle>
    <a:lvl1pPr marL="0" algn="l" defTabSz="1567510" rtl="0" eaLnBrk="1" latinLnBrk="0" hangingPunct="1">
      <a:defRPr sz="2057" kern="1200">
        <a:solidFill>
          <a:schemeClr val="tx1"/>
        </a:solidFill>
        <a:latin typeface="+mn-lt"/>
        <a:ea typeface="+mn-ea"/>
        <a:cs typeface="+mn-cs"/>
      </a:defRPr>
    </a:lvl1pPr>
    <a:lvl2pPr marL="783755" algn="l" defTabSz="1567510" rtl="0" eaLnBrk="1" latinLnBrk="0" hangingPunct="1">
      <a:defRPr sz="2057" kern="1200">
        <a:solidFill>
          <a:schemeClr val="tx1"/>
        </a:solidFill>
        <a:latin typeface="+mn-lt"/>
        <a:ea typeface="+mn-ea"/>
        <a:cs typeface="+mn-cs"/>
      </a:defRPr>
    </a:lvl2pPr>
    <a:lvl3pPr marL="1567510" algn="l" defTabSz="1567510" rtl="0" eaLnBrk="1" latinLnBrk="0" hangingPunct="1">
      <a:defRPr sz="2057" kern="1200">
        <a:solidFill>
          <a:schemeClr val="tx1"/>
        </a:solidFill>
        <a:latin typeface="+mn-lt"/>
        <a:ea typeface="+mn-ea"/>
        <a:cs typeface="+mn-cs"/>
      </a:defRPr>
    </a:lvl3pPr>
    <a:lvl4pPr marL="2351265" algn="l" defTabSz="1567510" rtl="0" eaLnBrk="1" latinLnBrk="0" hangingPunct="1">
      <a:defRPr sz="2057" kern="1200">
        <a:solidFill>
          <a:schemeClr val="tx1"/>
        </a:solidFill>
        <a:latin typeface="+mn-lt"/>
        <a:ea typeface="+mn-ea"/>
        <a:cs typeface="+mn-cs"/>
      </a:defRPr>
    </a:lvl4pPr>
    <a:lvl5pPr marL="3135020" algn="l" defTabSz="1567510" rtl="0" eaLnBrk="1" latinLnBrk="0" hangingPunct="1">
      <a:defRPr sz="2057" kern="1200">
        <a:solidFill>
          <a:schemeClr val="tx1"/>
        </a:solidFill>
        <a:latin typeface="+mn-lt"/>
        <a:ea typeface="+mn-ea"/>
        <a:cs typeface="+mn-cs"/>
      </a:defRPr>
    </a:lvl5pPr>
    <a:lvl6pPr marL="3918776" algn="l" defTabSz="1567510" rtl="0" eaLnBrk="1" latinLnBrk="0" hangingPunct="1">
      <a:defRPr sz="2057" kern="1200">
        <a:solidFill>
          <a:schemeClr val="tx1"/>
        </a:solidFill>
        <a:latin typeface="+mn-lt"/>
        <a:ea typeface="+mn-ea"/>
        <a:cs typeface="+mn-cs"/>
      </a:defRPr>
    </a:lvl6pPr>
    <a:lvl7pPr marL="4702531" algn="l" defTabSz="1567510" rtl="0" eaLnBrk="1" latinLnBrk="0" hangingPunct="1">
      <a:defRPr sz="2057" kern="1200">
        <a:solidFill>
          <a:schemeClr val="tx1"/>
        </a:solidFill>
        <a:latin typeface="+mn-lt"/>
        <a:ea typeface="+mn-ea"/>
        <a:cs typeface="+mn-cs"/>
      </a:defRPr>
    </a:lvl7pPr>
    <a:lvl8pPr marL="5486286" algn="l" defTabSz="1567510" rtl="0" eaLnBrk="1" latinLnBrk="0" hangingPunct="1">
      <a:defRPr sz="2057" kern="1200">
        <a:solidFill>
          <a:schemeClr val="tx1"/>
        </a:solidFill>
        <a:latin typeface="+mn-lt"/>
        <a:ea typeface="+mn-ea"/>
        <a:cs typeface="+mn-cs"/>
      </a:defRPr>
    </a:lvl8pPr>
    <a:lvl9pPr marL="6270041" algn="l" defTabSz="1567510" rtl="0" eaLnBrk="1" latinLnBrk="0" hangingPunct="1">
      <a:defRPr sz="2057"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lvl1pPr>
              <a:defRPr>
                <a:solidFill>
                  <a:schemeClr val="accent2"/>
                </a:solidFill>
              </a:defRPr>
            </a:lvl1pPr>
          </a:lstStyle>
          <a:p>
            <a:endParaRPr lang="en-US"/>
          </a:p>
        </p:txBody>
      </p:sp>
      <p:sp>
        <p:nvSpPr>
          <p:cNvPr id="20" name="Title Placeholder 1"/>
          <p:cNvSpPr>
            <a:spLocks noGrp="1"/>
          </p:cNvSpPr>
          <p:nvPr>
            <p:ph type="title"/>
          </p:nvPr>
        </p:nvSpPr>
        <p:spPr>
          <a:xfrm>
            <a:off x="8961120" y="121919"/>
            <a:ext cx="37124640" cy="1584960"/>
          </a:xfrm>
          <a:prstGeom prst="rect">
            <a:avLst/>
          </a:prstGeom>
        </p:spPr>
        <p:txBody>
          <a:bodyPr vert="horz" lIns="391878" tIns="195939" rIns="391878" bIns="195939" rtlCol="0" anchor="b" anchorCtr="0">
            <a:normAutofit/>
          </a:bodyPr>
          <a:lstStyle/>
          <a:p>
            <a:r>
              <a:rPr lang="en-US"/>
              <a:t>Click to edit Master title style</a:t>
            </a:r>
          </a:p>
        </p:txBody>
      </p:sp>
      <p:sp>
        <p:nvSpPr>
          <p:cNvPr id="21" name="Text Placeholder 2"/>
          <p:cNvSpPr>
            <a:spLocks noGrp="1"/>
          </p:cNvSpPr>
          <p:nvPr>
            <p:ph idx="1"/>
          </p:nvPr>
        </p:nvSpPr>
        <p:spPr>
          <a:xfrm>
            <a:off x="8961119" y="1828800"/>
            <a:ext cx="37124640" cy="1219200"/>
          </a:xfrm>
          <a:prstGeom prst="rect">
            <a:avLst/>
          </a:prstGeom>
        </p:spPr>
        <p:txBody>
          <a:bodyPr vert="horz" lIns="391878" tIns="195939" rIns="391878" bIns="195939" rtlCol="0">
            <a:normAutofit/>
          </a:bodyPr>
          <a:lstStyle>
            <a:lvl1pPr>
              <a:defRPr sz="2500"/>
            </a:lvl1pPr>
          </a:lstStyle>
          <a:p>
            <a:pPr lvl="0"/>
            <a:r>
              <a:rPr lang="en-US"/>
              <a:t>Click to edit Master text styles</a:t>
            </a:r>
          </a:p>
        </p:txBody>
      </p:sp>
      <p:sp>
        <p:nvSpPr>
          <p:cNvPr id="3" name="Text Placeholder 2"/>
          <p:cNvSpPr>
            <a:spLocks noGrp="1"/>
          </p:cNvSpPr>
          <p:nvPr>
            <p:ph type="body" sz="quarter" idx="12" hasCustomPrompt="1"/>
          </p:nvPr>
        </p:nvSpPr>
        <p:spPr>
          <a:xfrm>
            <a:off x="46725840" y="152401"/>
            <a:ext cx="4160520" cy="685800"/>
          </a:xfrm>
        </p:spPr>
        <p:txBody>
          <a:bodyPr>
            <a:normAutofit/>
          </a:bodyPr>
          <a:lstStyle>
            <a:lvl1pPr algn="r">
              <a:defRPr sz="1600"/>
            </a:lvl1pPr>
          </a:lstStyle>
          <a:p>
            <a:pPr lvl="0"/>
            <a:r>
              <a:rPr lang="en-US"/>
              <a:t>Insert poster Number</a:t>
            </a:r>
          </a:p>
        </p:txBody>
      </p:sp>
      <p:sp>
        <p:nvSpPr>
          <p:cNvPr id="4" name="Content Placeholder 3"/>
          <p:cNvSpPr>
            <a:spLocks noGrp="1"/>
          </p:cNvSpPr>
          <p:nvPr>
            <p:ph sz="quarter" idx="13"/>
          </p:nvPr>
        </p:nvSpPr>
        <p:spPr>
          <a:xfrm>
            <a:off x="1840230" y="4495800"/>
            <a:ext cx="47365920" cy="28956000"/>
          </a:xfrm>
        </p:spPr>
        <p:txBody>
          <a:bodyPr/>
          <a:lstStyle>
            <a:lvl1pPr marL="342900" indent="-342900">
              <a:buFont typeface="Arial" pitchFamily="34" charset="0"/>
              <a:buChar char="•"/>
              <a:defRPr>
                <a:solidFill>
                  <a:schemeClr val="accent1"/>
                </a:solidFill>
              </a:defRPr>
            </a:lvl1pPr>
            <a:lvl2pPr marL="1028700" indent="-571500">
              <a:defRPr sz="2400">
                <a:solidFill>
                  <a:schemeClr val="accent1"/>
                </a:solidFill>
              </a:defRPr>
            </a:lvl2pPr>
            <a:lvl3pPr marL="1600200" indent="-571500">
              <a:defRPr sz="2000">
                <a:solidFill>
                  <a:schemeClr val="accent1"/>
                </a:solidFill>
              </a:defRPr>
            </a:lvl3pPr>
            <a:lvl4pPr marL="2343150" indent="-742950">
              <a:defRPr sz="1600">
                <a:solidFill>
                  <a:schemeClr val="accent1"/>
                </a:solidFill>
              </a:defRPr>
            </a:lvl4pPr>
            <a:lvl5pPr marL="2857500" indent="-457200">
              <a:defRPr sz="16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8401051" y="1"/>
            <a:ext cx="42805350" cy="3239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14300" tIns="57150" rIns="114300" bIns="57150" rtlCol="0" anchor="ctr"/>
          <a:lstStyle/>
          <a:p>
            <a:pPr algn="ctr"/>
            <a:endParaRPr lang="en-US" sz="10697"/>
          </a:p>
        </p:txBody>
      </p:sp>
      <p:sp>
        <p:nvSpPr>
          <p:cNvPr id="12" name="Rectangle 11"/>
          <p:cNvSpPr/>
          <p:nvPr userDrawn="1"/>
        </p:nvSpPr>
        <p:spPr>
          <a:xfrm>
            <a:off x="0" y="35204401"/>
            <a:ext cx="51206400" cy="1371609"/>
          </a:xfrm>
          <a:prstGeom prst="rect">
            <a:avLst/>
          </a:prstGeom>
          <a:solidFill>
            <a:srgbClr val="7C7D7F"/>
          </a:solidFill>
          <a:ln>
            <a:noFill/>
          </a:ln>
        </p:spPr>
        <p:style>
          <a:lnRef idx="2">
            <a:schemeClr val="accent1">
              <a:shade val="50000"/>
            </a:schemeClr>
          </a:lnRef>
          <a:fillRef idx="1">
            <a:schemeClr val="accent1"/>
          </a:fillRef>
          <a:effectRef idx="0">
            <a:schemeClr val="accent1"/>
          </a:effectRef>
          <a:fontRef idx="minor">
            <a:schemeClr val="lt1"/>
          </a:fontRef>
        </p:style>
        <p:txBody>
          <a:bodyPr lIns="114300" tIns="57150" rIns="114300" bIns="57150" rtlCol="0" anchor="ctr"/>
          <a:lstStyle/>
          <a:p>
            <a:pPr algn="ctr"/>
            <a:endParaRPr lang="en-US" sz="10697"/>
          </a:p>
        </p:txBody>
      </p:sp>
      <p:sp>
        <p:nvSpPr>
          <p:cNvPr id="2" name="Title Placeholder 1"/>
          <p:cNvSpPr>
            <a:spLocks noGrp="1"/>
          </p:cNvSpPr>
          <p:nvPr>
            <p:ph type="title"/>
          </p:nvPr>
        </p:nvSpPr>
        <p:spPr>
          <a:xfrm>
            <a:off x="8961119" y="121920"/>
            <a:ext cx="35844480" cy="1584960"/>
          </a:xfrm>
          <a:prstGeom prst="rect">
            <a:avLst/>
          </a:prstGeom>
        </p:spPr>
        <p:txBody>
          <a:bodyPr vert="horz" lIns="391878" tIns="195939" rIns="391878" bIns="195939" rtlCol="0" anchor="b" anchorCtr="0">
            <a:normAutofit/>
          </a:bodyPr>
          <a:lstStyle/>
          <a:p>
            <a:r>
              <a:rPr lang="en-US"/>
              <a:t>Click to edit Master title style</a:t>
            </a:r>
          </a:p>
        </p:txBody>
      </p:sp>
      <p:sp>
        <p:nvSpPr>
          <p:cNvPr id="3" name="Text Placeholder 2"/>
          <p:cNvSpPr>
            <a:spLocks noGrp="1"/>
          </p:cNvSpPr>
          <p:nvPr>
            <p:ph type="body" idx="1"/>
          </p:nvPr>
        </p:nvSpPr>
        <p:spPr>
          <a:xfrm>
            <a:off x="8961120" y="1832264"/>
            <a:ext cx="35844480" cy="1219200"/>
          </a:xfrm>
          <a:prstGeom prst="rect">
            <a:avLst/>
          </a:prstGeom>
        </p:spPr>
        <p:txBody>
          <a:bodyPr vert="horz" lIns="391878" tIns="195939" rIns="391878" bIns="195939" rtlCol="0">
            <a:normAutofit/>
          </a:bodyPr>
          <a:lstStyle/>
          <a:p>
            <a:pPr lvl="0"/>
            <a:r>
              <a:rPr lang="en-US"/>
              <a:t>Click to edit Master text styles</a:t>
            </a:r>
          </a:p>
        </p:txBody>
      </p:sp>
      <p:sp>
        <p:nvSpPr>
          <p:cNvPr id="5" name="Footer Placeholder 4"/>
          <p:cNvSpPr>
            <a:spLocks noGrp="1"/>
          </p:cNvSpPr>
          <p:nvPr>
            <p:ph type="ftr" sz="quarter" idx="3"/>
          </p:nvPr>
        </p:nvSpPr>
        <p:spPr>
          <a:xfrm>
            <a:off x="17495518" y="34425663"/>
            <a:ext cx="33020000" cy="653141"/>
          </a:xfrm>
          <a:prstGeom prst="rect">
            <a:avLst/>
          </a:prstGeom>
        </p:spPr>
        <p:txBody>
          <a:bodyPr vert="horz" lIns="391878" tIns="195939" rIns="391878" bIns="195939" rtlCol="0" anchor="b" anchorCtr="0"/>
          <a:lstStyle>
            <a:lvl1pPr algn="r">
              <a:defRPr sz="2100">
                <a:solidFill>
                  <a:schemeClr val="tx1">
                    <a:tint val="75000"/>
                  </a:schemeClr>
                </a:solidFill>
              </a:defRPr>
            </a:lvl1pPr>
          </a:lstStyle>
          <a:p>
            <a:endParaRPr lang="en-US"/>
          </a:p>
        </p:txBody>
      </p:sp>
      <p:cxnSp>
        <p:nvCxnSpPr>
          <p:cNvPr id="10" name="Straight Connector 9"/>
          <p:cNvCxnSpPr/>
          <p:nvPr userDrawn="1"/>
        </p:nvCxnSpPr>
        <p:spPr>
          <a:xfrm>
            <a:off x="0" y="3239444"/>
            <a:ext cx="512064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userDrawn="1"/>
        </p:nvSpPr>
        <p:spPr>
          <a:xfrm>
            <a:off x="1584962" y="35602089"/>
            <a:ext cx="27350723" cy="792525"/>
          </a:xfrm>
          <a:prstGeom prst="rect">
            <a:avLst/>
          </a:prstGeom>
          <a:noFill/>
        </p:spPr>
        <p:txBody>
          <a:bodyPr wrap="square" lIns="114300" tIns="57150" rIns="114300" bIns="57150" rtlCol="0">
            <a:spAutoFit/>
          </a:bodyPr>
          <a:lstStyle/>
          <a:p>
            <a:r>
              <a:rPr lang="en-US" sz="4400" kern="1200" baseline="30000">
                <a:solidFill>
                  <a:schemeClr val="bg1"/>
                </a:solidFill>
                <a:latin typeface="+mn-lt"/>
                <a:ea typeface="+mn-ea"/>
                <a:cs typeface="+mn-cs"/>
              </a:rPr>
              <a:t>We wish to thank the Allen Institute founder, Paul G. Allen,</a:t>
            </a:r>
            <a:r>
              <a:rPr lang="en-US" sz="4400" kern="1200" baseline="0">
                <a:solidFill>
                  <a:schemeClr val="bg1"/>
                </a:solidFill>
                <a:latin typeface="+mn-lt"/>
                <a:ea typeface="+mn-ea"/>
                <a:cs typeface="+mn-cs"/>
              </a:rPr>
              <a:t> </a:t>
            </a:r>
            <a:r>
              <a:rPr lang="en-US" sz="4400" kern="1200" baseline="30000">
                <a:solidFill>
                  <a:schemeClr val="bg1"/>
                </a:solidFill>
                <a:latin typeface="+mn-lt"/>
                <a:ea typeface="+mn-ea"/>
                <a:cs typeface="+mn-cs"/>
              </a:rPr>
              <a:t>for his vision, encouragement, and support.</a:t>
            </a:r>
          </a:p>
        </p:txBody>
      </p:sp>
      <p:sp>
        <p:nvSpPr>
          <p:cNvPr id="15" name="TextBox 14"/>
          <p:cNvSpPr txBox="1"/>
          <p:nvPr userDrawn="1"/>
        </p:nvSpPr>
        <p:spPr>
          <a:xfrm>
            <a:off x="31963358" y="35735458"/>
            <a:ext cx="17658080" cy="525785"/>
          </a:xfrm>
          <a:prstGeom prst="rect">
            <a:avLst/>
          </a:prstGeom>
          <a:noFill/>
        </p:spPr>
        <p:txBody>
          <a:bodyPr wrap="square" lIns="114300" tIns="57150" rIns="114300" bIns="57150" rtlCol="0" anchor="ctr" anchorCtr="0">
            <a:spAutoFit/>
          </a:bodyPr>
          <a:lstStyle/>
          <a:p>
            <a:pPr marR="0" algn="r"/>
            <a:r>
              <a:rPr lang="en-US" sz="4000" b="1" baseline="30000">
                <a:solidFill>
                  <a:schemeClr val="bg1"/>
                </a:solidFill>
                <a:latin typeface="Gotham Bold"/>
              </a:rPr>
              <a:t>alleninstitute.org</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1744167" y="549875"/>
            <a:ext cx="4992624" cy="2139696"/>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l" defTabSz="3918775" rtl="0" eaLnBrk="1" latinLnBrk="0" hangingPunct="1">
        <a:spcBef>
          <a:spcPct val="0"/>
        </a:spcBef>
        <a:buNone/>
        <a:defRPr sz="3600" kern="1200">
          <a:solidFill>
            <a:schemeClr val="bg1"/>
          </a:solidFill>
          <a:latin typeface="+mj-lt"/>
          <a:ea typeface="+mj-ea"/>
          <a:cs typeface="+mj-cs"/>
        </a:defRPr>
      </a:lvl1pPr>
    </p:titleStyle>
    <p:bodyStyle>
      <a:lvl1pPr marL="0" indent="0" algn="l" defTabSz="3918775" rtl="0" eaLnBrk="1" latinLnBrk="0" hangingPunct="1">
        <a:spcBef>
          <a:spcPct val="20000"/>
        </a:spcBef>
        <a:buFont typeface="Arial" pitchFamily="34" charset="0"/>
        <a:buNone/>
        <a:defRPr sz="2500" kern="1200">
          <a:solidFill>
            <a:schemeClr val="bg1"/>
          </a:solidFill>
          <a:latin typeface="+mn-lt"/>
          <a:ea typeface="+mn-ea"/>
          <a:cs typeface="+mn-cs"/>
        </a:defRPr>
      </a:lvl1pPr>
      <a:lvl2pPr marL="3184005" indent="-1224618" algn="l" defTabSz="3918775" rtl="0" eaLnBrk="1" latinLnBrk="0" hangingPunct="1">
        <a:spcBef>
          <a:spcPct val="20000"/>
        </a:spcBef>
        <a:buFont typeface="Arial" pitchFamily="34" charset="0"/>
        <a:buChar char="–"/>
        <a:defRPr sz="12000" kern="1200">
          <a:solidFill>
            <a:schemeClr val="tx1"/>
          </a:solidFill>
          <a:latin typeface="+mn-lt"/>
          <a:ea typeface="+mn-ea"/>
          <a:cs typeface="+mn-cs"/>
        </a:defRPr>
      </a:lvl2pPr>
      <a:lvl3pPr marL="4898470" indent="-979694" algn="l" defTabSz="3918775" rtl="0" eaLnBrk="1" latinLnBrk="0" hangingPunct="1">
        <a:spcBef>
          <a:spcPct val="20000"/>
        </a:spcBef>
        <a:buFont typeface="Arial" pitchFamily="34" charset="0"/>
        <a:buChar char="•"/>
        <a:defRPr sz="10300" kern="1200">
          <a:solidFill>
            <a:schemeClr val="tx1"/>
          </a:solidFill>
          <a:latin typeface="+mn-lt"/>
          <a:ea typeface="+mn-ea"/>
          <a:cs typeface="+mn-cs"/>
        </a:defRPr>
      </a:lvl3pPr>
      <a:lvl4pPr marL="6857858" indent="-979694" algn="l" defTabSz="3918775" rtl="0" eaLnBrk="1" latinLnBrk="0" hangingPunct="1">
        <a:spcBef>
          <a:spcPct val="20000"/>
        </a:spcBef>
        <a:buFont typeface="Arial" pitchFamily="34" charset="0"/>
        <a:buChar char="–"/>
        <a:defRPr sz="8600" kern="1200">
          <a:solidFill>
            <a:schemeClr val="tx1"/>
          </a:solidFill>
          <a:latin typeface="+mn-lt"/>
          <a:ea typeface="+mn-ea"/>
          <a:cs typeface="+mn-cs"/>
        </a:defRPr>
      </a:lvl4pPr>
      <a:lvl5pPr marL="8817245" indent="-979694" algn="l" defTabSz="3918775" rtl="0" eaLnBrk="1" latinLnBrk="0" hangingPunct="1">
        <a:spcBef>
          <a:spcPct val="20000"/>
        </a:spcBef>
        <a:buFont typeface="Arial" pitchFamily="34" charset="0"/>
        <a:buChar char="»"/>
        <a:defRPr sz="8600" kern="1200">
          <a:solidFill>
            <a:schemeClr val="tx1"/>
          </a:solidFill>
          <a:latin typeface="+mn-lt"/>
          <a:ea typeface="+mn-ea"/>
          <a:cs typeface="+mn-cs"/>
        </a:defRPr>
      </a:lvl5pPr>
      <a:lvl6pPr marL="10776633" indent="-979694" algn="l" defTabSz="3918775" rtl="0" eaLnBrk="1" latinLnBrk="0" hangingPunct="1">
        <a:spcBef>
          <a:spcPct val="20000"/>
        </a:spcBef>
        <a:buFont typeface="Arial" pitchFamily="34" charset="0"/>
        <a:buChar char="•"/>
        <a:defRPr sz="8600" kern="1200">
          <a:solidFill>
            <a:schemeClr val="tx1"/>
          </a:solidFill>
          <a:latin typeface="+mn-lt"/>
          <a:ea typeface="+mn-ea"/>
          <a:cs typeface="+mn-cs"/>
        </a:defRPr>
      </a:lvl6pPr>
      <a:lvl7pPr marL="12736020" indent="-979694" algn="l" defTabSz="3918775" rtl="0" eaLnBrk="1" latinLnBrk="0" hangingPunct="1">
        <a:spcBef>
          <a:spcPct val="20000"/>
        </a:spcBef>
        <a:buFont typeface="Arial" pitchFamily="34" charset="0"/>
        <a:buChar char="•"/>
        <a:defRPr sz="8600" kern="1200">
          <a:solidFill>
            <a:schemeClr val="tx1"/>
          </a:solidFill>
          <a:latin typeface="+mn-lt"/>
          <a:ea typeface="+mn-ea"/>
          <a:cs typeface="+mn-cs"/>
        </a:defRPr>
      </a:lvl7pPr>
      <a:lvl8pPr marL="14695409" indent="-979694" algn="l" defTabSz="3918775" rtl="0" eaLnBrk="1" latinLnBrk="0" hangingPunct="1">
        <a:spcBef>
          <a:spcPct val="20000"/>
        </a:spcBef>
        <a:buFont typeface="Arial" pitchFamily="34" charset="0"/>
        <a:buChar char="•"/>
        <a:defRPr sz="8600" kern="1200">
          <a:solidFill>
            <a:schemeClr val="tx1"/>
          </a:solidFill>
          <a:latin typeface="+mn-lt"/>
          <a:ea typeface="+mn-ea"/>
          <a:cs typeface="+mn-cs"/>
        </a:defRPr>
      </a:lvl8pPr>
      <a:lvl9pPr marL="16654796" indent="-979694" algn="l" defTabSz="3918775" rtl="0" eaLnBrk="1" latinLnBrk="0" hangingPunct="1">
        <a:spcBef>
          <a:spcPct val="20000"/>
        </a:spcBef>
        <a:buFont typeface="Arial" pitchFamily="34" charset="0"/>
        <a:buChar char="•"/>
        <a:defRPr sz="8600" kern="1200">
          <a:solidFill>
            <a:schemeClr val="tx1"/>
          </a:solidFill>
          <a:latin typeface="+mn-lt"/>
          <a:ea typeface="+mn-ea"/>
          <a:cs typeface="+mn-cs"/>
        </a:defRPr>
      </a:lvl9pPr>
    </p:bodyStyle>
    <p:otherStyle>
      <a:defPPr>
        <a:defRPr lang="en-US"/>
      </a:defPPr>
      <a:lvl1pPr marL="0" algn="l" defTabSz="3918775" rtl="0" eaLnBrk="1" latinLnBrk="0" hangingPunct="1">
        <a:defRPr sz="7800" kern="1200">
          <a:solidFill>
            <a:schemeClr val="tx1"/>
          </a:solidFill>
          <a:latin typeface="+mn-lt"/>
          <a:ea typeface="+mn-ea"/>
          <a:cs typeface="+mn-cs"/>
        </a:defRPr>
      </a:lvl1pPr>
      <a:lvl2pPr marL="1959388" algn="l" defTabSz="3918775" rtl="0" eaLnBrk="1" latinLnBrk="0" hangingPunct="1">
        <a:defRPr sz="7800" kern="1200">
          <a:solidFill>
            <a:schemeClr val="tx1"/>
          </a:solidFill>
          <a:latin typeface="+mn-lt"/>
          <a:ea typeface="+mn-ea"/>
          <a:cs typeface="+mn-cs"/>
        </a:defRPr>
      </a:lvl2pPr>
      <a:lvl3pPr marL="3918775" algn="l" defTabSz="3918775" rtl="0" eaLnBrk="1" latinLnBrk="0" hangingPunct="1">
        <a:defRPr sz="7800" kern="1200">
          <a:solidFill>
            <a:schemeClr val="tx1"/>
          </a:solidFill>
          <a:latin typeface="+mn-lt"/>
          <a:ea typeface="+mn-ea"/>
          <a:cs typeface="+mn-cs"/>
        </a:defRPr>
      </a:lvl3pPr>
      <a:lvl4pPr marL="5878164" algn="l" defTabSz="3918775" rtl="0" eaLnBrk="1" latinLnBrk="0" hangingPunct="1">
        <a:defRPr sz="7800" kern="1200">
          <a:solidFill>
            <a:schemeClr val="tx1"/>
          </a:solidFill>
          <a:latin typeface="+mn-lt"/>
          <a:ea typeface="+mn-ea"/>
          <a:cs typeface="+mn-cs"/>
        </a:defRPr>
      </a:lvl4pPr>
      <a:lvl5pPr marL="7837551" algn="l" defTabSz="3918775" rtl="0" eaLnBrk="1" latinLnBrk="0" hangingPunct="1">
        <a:defRPr sz="7800" kern="1200">
          <a:solidFill>
            <a:schemeClr val="tx1"/>
          </a:solidFill>
          <a:latin typeface="+mn-lt"/>
          <a:ea typeface="+mn-ea"/>
          <a:cs typeface="+mn-cs"/>
        </a:defRPr>
      </a:lvl5pPr>
      <a:lvl6pPr marL="9796939" algn="l" defTabSz="3918775" rtl="0" eaLnBrk="1" latinLnBrk="0" hangingPunct="1">
        <a:defRPr sz="7800" kern="1200">
          <a:solidFill>
            <a:schemeClr val="tx1"/>
          </a:solidFill>
          <a:latin typeface="+mn-lt"/>
          <a:ea typeface="+mn-ea"/>
          <a:cs typeface="+mn-cs"/>
        </a:defRPr>
      </a:lvl6pPr>
      <a:lvl7pPr marL="11756326" algn="l" defTabSz="3918775" rtl="0" eaLnBrk="1" latinLnBrk="0" hangingPunct="1">
        <a:defRPr sz="7800" kern="1200">
          <a:solidFill>
            <a:schemeClr val="tx1"/>
          </a:solidFill>
          <a:latin typeface="+mn-lt"/>
          <a:ea typeface="+mn-ea"/>
          <a:cs typeface="+mn-cs"/>
        </a:defRPr>
      </a:lvl7pPr>
      <a:lvl8pPr marL="13715714" algn="l" defTabSz="3918775" rtl="0" eaLnBrk="1" latinLnBrk="0" hangingPunct="1">
        <a:defRPr sz="7800" kern="1200">
          <a:solidFill>
            <a:schemeClr val="tx1"/>
          </a:solidFill>
          <a:latin typeface="+mn-lt"/>
          <a:ea typeface="+mn-ea"/>
          <a:cs typeface="+mn-cs"/>
        </a:defRPr>
      </a:lvl8pPr>
      <a:lvl9pPr marL="15675103" algn="l" defTabSz="3918775" rtl="0" eaLnBrk="1" latinLnBrk="0" hangingPunct="1">
        <a:defRPr sz="7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26" Type="http://schemas.openxmlformats.org/officeDocument/2006/relationships/image" Target="../media/image26.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5" Type="http://schemas.openxmlformats.org/officeDocument/2006/relationships/image" Target="../media/image25.png"/><Relationship Id="rId2" Type="http://schemas.openxmlformats.org/officeDocument/2006/relationships/image" Target="../media/image2.png"/><Relationship Id="rId16" Type="http://schemas.openxmlformats.org/officeDocument/2006/relationships/image" Target="../media/image16.png"/><Relationship Id="rId20" Type="http://schemas.openxmlformats.org/officeDocument/2006/relationships/image" Target="../media/image20.png"/><Relationship Id="rId29" Type="http://schemas.openxmlformats.org/officeDocument/2006/relationships/image" Target="../media/image29.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jpg"/><Relationship Id="rId24" Type="http://schemas.openxmlformats.org/officeDocument/2006/relationships/image" Target="../media/image24.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28" Type="http://schemas.openxmlformats.org/officeDocument/2006/relationships/image" Target="../media/image28.png"/><Relationship Id="rId10" Type="http://schemas.openxmlformats.org/officeDocument/2006/relationships/image" Target="../media/image10.png"/><Relationship Id="rId19" Type="http://schemas.openxmlformats.org/officeDocument/2006/relationships/image" Target="../media/image19.png"/><Relationship Id="rId31" Type="http://schemas.openxmlformats.org/officeDocument/2006/relationships/image" Target="../media/image31.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 Id="rId27" Type="http://schemas.openxmlformats.org/officeDocument/2006/relationships/image" Target="../media/image27.png"/><Relationship Id="rId30"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descr="Chart, bar chart, treemap chart&#10;&#10;Description automatically generated">
            <a:extLst>
              <a:ext uri="{FF2B5EF4-FFF2-40B4-BE49-F238E27FC236}">
                <a16:creationId xmlns:a16="http://schemas.microsoft.com/office/drawing/2014/main" id="{A1089F02-C2E2-B5A0-0384-8FA61F89D985}"/>
              </a:ext>
            </a:extLst>
          </p:cNvPr>
          <p:cNvPicPr>
            <a:picLocks noChangeAspect="1"/>
          </p:cNvPicPr>
          <p:nvPr/>
        </p:nvPicPr>
        <p:blipFill rotWithShape="1">
          <a:blip r:embed="rId2">
            <a:extLst>
              <a:ext uri="{28A0092B-C50C-407E-A947-70E740481C1C}">
                <a14:useLocalDpi xmlns:a14="http://schemas.microsoft.com/office/drawing/2010/main" val="0"/>
              </a:ext>
            </a:extLst>
          </a:blip>
          <a:srcRect r="22471"/>
          <a:stretch/>
        </p:blipFill>
        <p:spPr>
          <a:xfrm>
            <a:off x="17104904" y="7003068"/>
            <a:ext cx="2974275" cy="5143313"/>
          </a:xfrm>
          <a:prstGeom prst="rect">
            <a:avLst/>
          </a:prstGeom>
        </p:spPr>
      </p:pic>
      <p:pic>
        <p:nvPicPr>
          <p:cNvPr id="35" name="Picture 34" descr="A close-up of a flower&#10;&#10;Description automatically generated with medium confidence">
            <a:extLst>
              <a:ext uri="{FF2B5EF4-FFF2-40B4-BE49-F238E27FC236}">
                <a16:creationId xmlns:a16="http://schemas.microsoft.com/office/drawing/2014/main" id="{4E5D0AE2-D77F-87AC-9E57-66AB6616914A}"/>
              </a:ext>
            </a:extLst>
          </p:cNvPr>
          <p:cNvPicPr>
            <a:picLocks noChangeAspect="1"/>
          </p:cNvPicPr>
          <p:nvPr/>
        </p:nvPicPr>
        <p:blipFill rotWithShape="1">
          <a:blip r:embed="rId3">
            <a:extLst>
              <a:ext uri="{28A0092B-C50C-407E-A947-70E740481C1C}">
                <a14:useLocalDpi xmlns:a14="http://schemas.microsoft.com/office/drawing/2010/main" val="0"/>
              </a:ext>
            </a:extLst>
          </a:blip>
          <a:srcRect t="5066" r="10956"/>
          <a:stretch/>
        </p:blipFill>
        <p:spPr>
          <a:xfrm>
            <a:off x="30192655" y="19739555"/>
            <a:ext cx="4616888" cy="3768056"/>
          </a:xfrm>
          <a:prstGeom prst="rect">
            <a:avLst/>
          </a:prstGeom>
        </p:spPr>
      </p:pic>
      <p:sp>
        <p:nvSpPr>
          <p:cNvPr id="9" name="Title 8"/>
          <p:cNvSpPr>
            <a:spLocks noGrp="1"/>
          </p:cNvSpPr>
          <p:nvPr>
            <p:ph type="title"/>
          </p:nvPr>
        </p:nvSpPr>
        <p:spPr/>
        <p:txBody>
          <a:bodyPr>
            <a:noAutofit/>
          </a:bodyPr>
          <a:lstStyle/>
          <a:p>
            <a:r>
              <a:rPr lang="en-US" sz="4800" dirty="0"/>
              <a:t>Optimizing single-cell RNA sequencing mapping algorithms for reference dataset construction</a:t>
            </a:r>
          </a:p>
        </p:txBody>
      </p:sp>
      <p:sp>
        <p:nvSpPr>
          <p:cNvPr id="12" name="Content Placeholder 11"/>
          <p:cNvSpPr>
            <a:spLocks noGrp="1"/>
          </p:cNvSpPr>
          <p:nvPr>
            <p:ph idx="1"/>
          </p:nvPr>
        </p:nvSpPr>
        <p:spPr/>
        <p:txBody>
          <a:bodyPr>
            <a:noAutofit/>
          </a:bodyPr>
          <a:lstStyle/>
          <a:p>
            <a:r>
              <a:rPr lang="en-US" sz="3200" baseline="30000" dirty="0"/>
              <a:t>1,2</a:t>
            </a:r>
            <a:r>
              <a:rPr lang="en-US" sz="3200" dirty="0"/>
              <a:t> Clare Morris, </a:t>
            </a:r>
            <a:r>
              <a:rPr lang="en-US" sz="3200" baseline="30000" dirty="0"/>
              <a:t>1 </a:t>
            </a:r>
            <a:r>
              <a:rPr lang="en-US" sz="3200" dirty="0"/>
              <a:t>Kelly </a:t>
            </a:r>
            <a:r>
              <a:rPr lang="en-US" sz="3200" dirty="0" err="1"/>
              <a:t>Jin</a:t>
            </a:r>
            <a:r>
              <a:rPr lang="en-US" sz="3200" dirty="0"/>
              <a:t>, </a:t>
            </a:r>
            <a:r>
              <a:rPr lang="en-US" sz="3200" baseline="30000" dirty="0"/>
              <a:t> 1 </a:t>
            </a:r>
            <a:r>
              <a:rPr lang="en-US" sz="3200" dirty="0" err="1"/>
              <a:t>Changkyu</a:t>
            </a:r>
            <a:r>
              <a:rPr lang="en-US" sz="3200" dirty="0"/>
              <a:t> Lee, </a:t>
            </a:r>
            <a:r>
              <a:rPr lang="en-US" sz="3200" baseline="30000" dirty="0"/>
              <a:t>1 </a:t>
            </a:r>
            <a:r>
              <a:rPr lang="en-US" sz="3200" dirty="0" err="1"/>
              <a:t>Zizhen</a:t>
            </a:r>
            <a:r>
              <a:rPr lang="en-US" sz="3200" dirty="0"/>
              <a:t> Yao, </a:t>
            </a:r>
          </a:p>
          <a:p>
            <a:r>
              <a:rPr lang="en-US" sz="3200" baseline="30000" dirty="0"/>
              <a:t>1</a:t>
            </a:r>
            <a:r>
              <a:rPr lang="en-US" sz="3200" dirty="0"/>
              <a:t> Allen Institute for Brain Science, Seattle WA, </a:t>
            </a:r>
            <a:r>
              <a:rPr lang="en-US" sz="3200" baseline="30000" dirty="0"/>
              <a:t>2</a:t>
            </a:r>
            <a:r>
              <a:rPr lang="en-US" sz="3200" dirty="0"/>
              <a:t> Harvard University, Cambridge MA</a:t>
            </a:r>
          </a:p>
        </p:txBody>
      </p:sp>
      <p:sp>
        <p:nvSpPr>
          <p:cNvPr id="2" name="TextBox 1">
            <a:extLst>
              <a:ext uri="{FF2B5EF4-FFF2-40B4-BE49-F238E27FC236}">
                <a16:creationId xmlns:a16="http://schemas.microsoft.com/office/drawing/2014/main" id="{44F6D19C-93A4-0E47-BA16-7A7B9F59AA48}"/>
              </a:ext>
            </a:extLst>
          </p:cNvPr>
          <p:cNvSpPr txBox="1"/>
          <p:nvPr/>
        </p:nvSpPr>
        <p:spPr>
          <a:xfrm>
            <a:off x="294737" y="3864271"/>
            <a:ext cx="16340328" cy="646331"/>
          </a:xfrm>
          <a:prstGeom prst="rect">
            <a:avLst/>
          </a:prstGeom>
          <a:noFill/>
        </p:spPr>
        <p:txBody>
          <a:bodyPr wrap="square" lIns="91440" tIns="45720" rIns="91440" bIns="45720" rtlCol="0" anchor="t">
            <a:spAutoFit/>
          </a:bodyPr>
          <a:lstStyle/>
          <a:p>
            <a:r>
              <a:rPr lang="en-US" sz="3600" b="1" dirty="0">
                <a:solidFill>
                  <a:schemeClr val="accent1"/>
                </a:solidFill>
                <a:cs typeface="Arial"/>
              </a:rPr>
              <a:t>1. Introduction </a:t>
            </a:r>
          </a:p>
        </p:txBody>
      </p:sp>
      <p:sp>
        <p:nvSpPr>
          <p:cNvPr id="8" name="TextBox 7">
            <a:extLst>
              <a:ext uri="{FF2B5EF4-FFF2-40B4-BE49-F238E27FC236}">
                <a16:creationId xmlns:a16="http://schemas.microsoft.com/office/drawing/2014/main" id="{4FD50578-C44F-9D41-AE70-5761FDBA28AE}"/>
              </a:ext>
            </a:extLst>
          </p:cNvPr>
          <p:cNvSpPr txBox="1"/>
          <p:nvPr/>
        </p:nvSpPr>
        <p:spPr>
          <a:xfrm>
            <a:off x="298075" y="10118401"/>
            <a:ext cx="16336954" cy="646331"/>
          </a:xfrm>
          <a:prstGeom prst="rect">
            <a:avLst/>
          </a:prstGeom>
          <a:noFill/>
        </p:spPr>
        <p:txBody>
          <a:bodyPr wrap="square" rtlCol="0">
            <a:spAutoFit/>
          </a:bodyPr>
          <a:lstStyle/>
          <a:p>
            <a:r>
              <a:rPr lang="en-US" sz="3600" b="1" dirty="0">
                <a:solidFill>
                  <a:schemeClr val="accent1"/>
                </a:solidFill>
              </a:rPr>
              <a:t>2. Methods</a:t>
            </a:r>
          </a:p>
        </p:txBody>
      </p:sp>
      <p:sp>
        <p:nvSpPr>
          <p:cNvPr id="5" name="TextBox 4">
            <a:extLst>
              <a:ext uri="{FF2B5EF4-FFF2-40B4-BE49-F238E27FC236}">
                <a16:creationId xmlns:a16="http://schemas.microsoft.com/office/drawing/2014/main" id="{531774F6-B606-154A-BCD5-3D62E246C81D}"/>
              </a:ext>
            </a:extLst>
          </p:cNvPr>
          <p:cNvSpPr txBox="1"/>
          <p:nvPr/>
        </p:nvSpPr>
        <p:spPr>
          <a:xfrm>
            <a:off x="426625" y="4683973"/>
            <a:ext cx="14109779" cy="5539978"/>
          </a:xfrm>
          <a:prstGeom prst="rect">
            <a:avLst/>
          </a:prstGeom>
          <a:noFill/>
        </p:spPr>
        <p:txBody>
          <a:bodyPr wrap="square" lIns="91440" tIns="45720" rIns="91440" bIns="45720" rtlCol="0" anchor="t">
            <a:spAutoFit/>
          </a:bodyPr>
          <a:lstStyle/>
          <a:p>
            <a:pPr marL="571500" indent="-571500">
              <a:buFont typeface="Arial" panose="020B0604020202020204" pitchFamily="34" charset="0"/>
              <a:buChar char="•"/>
            </a:pPr>
            <a:r>
              <a:rPr lang="en-US" sz="2400" dirty="0">
                <a:cs typeface="Arial"/>
              </a:rPr>
              <a:t>Single-cell RNA sequencing (</a:t>
            </a:r>
            <a:r>
              <a:rPr lang="en-US" sz="2400" dirty="0" err="1">
                <a:cs typeface="Arial"/>
              </a:rPr>
              <a:t>scRNA</a:t>
            </a:r>
            <a:r>
              <a:rPr lang="en-US" sz="2400" dirty="0">
                <a:cs typeface="Arial"/>
              </a:rPr>
              <a:t>-seq) provides whole transcriptome profiling at the individual cell level, revealing complex and rare cell type populations. These rare populations are best captured by large reference </a:t>
            </a:r>
            <a:r>
              <a:rPr lang="en-US" sz="2400" dirty="0" err="1">
                <a:cs typeface="Arial"/>
              </a:rPr>
              <a:t>scRNA</a:t>
            </a:r>
            <a:r>
              <a:rPr lang="en-US" sz="2400" dirty="0">
                <a:cs typeface="Arial"/>
              </a:rPr>
              <a:t>-seq datasets, in which millions of cells have been sequenced. </a:t>
            </a:r>
          </a:p>
          <a:p>
            <a:pPr marL="571500" indent="-571500">
              <a:buFont typeface="Arial" panose="020B0604020202020204" pitchFamily="34" charset="0"/>
              <a:buChar char="•"/>
            </a:pPr>
            <a:r>
              <a:rPr lang="en-US" sz="2400" dirty="0">
                <a:cs typeface="Arial"/>
              </a:rPr>
              <a:t>Building a comprehensive </a:t>
            </a:r>
            <a:r>
              <a:rPr lang="en-US" sz="2400" dirty="0" err="1">
                <a:cs typeface="Arial"/>
              </a:rPr>
              <a:t>scRNA</a:t>
            </a:r>
            <a:r>
              <a:rPr lang="en-US" sz="2400" dirty="0">
                <a:cs typeface="Arial"/>
              </a:rPr>
              <a:t>-seq reference dataset requires mapping labels from a training to a test dataset. These training and test datasets are often of different modalities (i.e., droplet-based 10X Genomics Chromium (10X) vs. plate-based </a:t>
            </a:r>
            <a:r>
              <a:rPr lang="en-US" sz="2400" dirty="0" err="1">
                <a:cs typeface="Arial"/>
              </a:rPr>
              <a:t>SmartSeq</a:t>
            </a:r>
            <a:r>
              <a:rPr lang="en-US" sz="2400" dirty="0">
                <a:cs typeface="Arial"/>
              </a:rPr>
              <a:t> (SS) </a:t>
            </a:r>
            <a:r>
              <a:rPr lang="en-US" sz="2400" dirty="0" err="1">
                <a:cs typeface="Arial"/>
              </a:rPr>
              <a:t>scRNA</a:t>
            </a:r>
            <a:r>
              <a:rPr lang="en-US" sz="2400" dirty="0">
                <a:cs typeface="Arial"/>
              </a:rPr>
              <a:t>-seq platforms), raising concerns about differences in mapping quality between train and test </a:t>
            </a:r>
            <a:r>
              <a:rPr lang="en-US" sz="2400" dirty="0" err="1">
                <a:cs typeface="Arial"/>
              </a:rPr>
              <a:t>daatasets</a:t>
            </a:r>
            <a:r>
              <a:rPr lang="en-US" sz="2400" dirty="0">
                <a:cs typeface="Arial"/>
              </a:rPr>
              <a:t>. </a:t>
            </a:r>
          </a:p>
          <a:p>
            <a:pPr marL="571500" indent="-571500">
              <a:buFont typeface="Arial" panose="020B0604020202020204" pitchFamily="34" charset="0"/>
              <a:buChar char="•"/>
            </a:pPr>
            <a:r>
              <a:rPr lang="en-US" sz="2400" dirty="0">
                <a:cs typeface="Arial"/>
              </a:rPr>
              <a:t>Mapping algorithms attempt to minimize the effects of different modalities to create more accurate reference datasets. </a:t>
            </a:r>
            <a:r>
              <a:rPr lang="en-US" sz="2400" dirty="0"/>
              <a:t>We have performed a through comparison of Allen Institute’s existing mapping algorithms, Flat and HKNN, in order to determine the optimal algorithm and parameters for future work constructing our </a:t>
            </a:r>
            <a:r>
              <a:rPr lang="en-US" sz="2400" dirty="0" err="1"/>
              <a:t>scRNA</a:t>
            </a:r>
            <a:r>
              <a:rPr lang="en-US" sz="2400" dirty="0"/>
              <a:t>-seq reference datasets. </a:t>
            </a:r>
          </a:p>
          <a:p>
            <a:pPr marL="571500" indent="-571500">
              <a:buFont typeface="Arial" panose="020B0604020202020204" pitchFamily="34" charset="0"/>
              <a:buChar char="•"/>
            </a:pPr>
            <a:r>
              <a:rPr lang="en-US" sz="2400" dirty="0">
                <a:cs typeface="Arial"/>
              </a:rPr>
              <a:t>We demonstrate the use of one of these mapping algorithms by mapping an external </a:t>
            </a:r>
            <a:r>
              <a:rPr lang="en-US" sz="2400" dirty="0" err="1">
                <a:cs typeface="Arial"/>
              </a:rPr>
              <a:t>scRNA</a:t>
            </a:r>
            <a:r>
              <a:rPr lang="en-US" sz="2400" dirty="0">
                <a:cs typeface="Arial"/>
              </a:rPr>
              <a:t>-seq oligodendrocyte dataset to an internal dataset characterizing aged and adult non-neuronal cells in the mouse brain.</a:t>
            </a:r>
          </a:p>
          <a:p>
            <a:pPr marL="571500" indent="-571500">
              <a:buFont typeface="Arial" panose="020B0604020202020204" pitchFamily="34" charset="0"/>
              <a:buChar char="•"/>
            </a:pPr>
            <a:endParaRPr lang="en-US" sz="1800" dirty="0"/>
          </a:p>
        </p:txBody>
      </p:sp>
      <p:sp>
        <p:nvSpPr>
          <p:cNvPr id="23" name="TextBox 22">
            <a:extLst>
              <a:ext uri="{FF2B5EF4-FFF2-40B4-BE49-F238E27FC236}">
                <a16:creationId xmlns:a16="http://schemas.microsoft.com/office/drawing/2014/main" id="{3F6E6AE7-EB0C-F042-B123-2CB4EA073C6D}"/>
              </a:ext>
            </a:extLst>
          </p:cNvPr>
          <p:cNvSpPr txBox="1"/>
          <p:nvPr/>
        </p:nvSpPr>
        <p:spPr>
          <a:xfrm>
            <a:off x="34475293" y="30481937"/>
            <a:ext cx="16167325" cy="1200329"/>
          </a:xfrm>
          <a:prstGeom prst="rect">
            <a:avLst/>
          </a:prstGeom>
          <a:noFill/>
        </p:spPr>
        <p:txBody>
          <a:bodyPr wrap="square" rtlCol="0">
            <a:spAutoFit/>
          </a:bodyPr>
          <a:lstStyle/>
          <a:p>
            <a:r>
              <a:rPr lang="en-US" sz="1800" dirty="0"/>
              <a:t>Marques, S., Zeisel, A., </a:t>
            </a:r>
            <a:r>
              <a:rPr lang="en-US" sz="1800" dirty="0" err="1"/>
              <a:t>Codeluppi</a:t>
            </a:r>
            <a:r>
              <a:rPr lang="en-US" sz="1800" dirty="0"/>
              <a:t>, S., van </a:t>
            </a:r>
            <a:r>
              <a:rPr lang="en-US" sz="1800" dirty="0" err="1"/>
              <a:t>Bruggen</a:t>
            </a:r>
            <a:r>
              <a:rPr lang="en-US" sz="1800" dirty="0"/>
              <a:t>, D., </a:t>
            </a:r>
            <a:r>
              <a:rPr lang="en-US" sz="1800" dirty="0" err="1"/>
              <a:t>Mendanha</a:t>
            </a:r>
            <a:r>
              <a:rPr lang="en-US" sz="1800" dirty="0"/>
              <a:t> </a:t>
            </a:r>
            <a:r>
              <a:rPr lang="en-US" sz="1800" dirty="0" err="1"/>
              <a:t>Falcão</a:t>
            </a:r>
            <a:r>
              <a:rPr lang="en-US" sz="1800" dirty="0"/>
              <a:t>, A., Xiao, L., Li, H., </a:t>
            </a:r>
            <a:r>
              <a:rPr lang="en-US" sz="1800" dirty="0" err="1"/>
              <a:t>Häring</a:t>
            </a:r>
            <a:r>
              <a:rPr lang="en-US" sz="1800" dirty="0"/>
              <a:t>, M., </a:t>
            </a:r>
            <a:r>
              <a:rPr lang="en-US" sz="1800" dirty="0" err="1"/>
              <a:t>Hochgerner</a:t>
            </a:r>
            <a:r>
              <a:rPr lang="en-US" sz="1800" dirty="0"/>
              <a:t>, H., Romanov, R. A., </a:t>
            </a:r>
            <a:r>
              <a:rPr lang="en-US" sz="1800" dirty="0" err="1"/>
              <a:t>Gyllborg</a:t>
            </a:r>
            <a:r>
              <a:rPr lang="en-US" sz="1800" dirty="0"/>
              <a:t>, D., Muñoz </a:t>
            </a:r>
            <a:r>
              <a:rPr lang="en-US" sz="1800" dirty="0" err="1"/>
              <a:t>Manchado</a:t>
            </a:r>
            <a:r>
              <a:rPr lang="en-US" sz="1800" dirty="0"/>
              <a:t>, A., La </a:t>
            </a:r>
            <a:r>
              <a:rPr lang="en-US" sz="1800" dirty="0" err="1"/>
              <a:t>Manno</a:t>
            </a:r>
            <a:r>
              <a:rPr lang="en-US" sz="1800" dirty="0"/>
              <a:t>, G., </a:t>
            </a:r>
            <a:r>
              <a:rPr lang="en-US" sz="1800" dirty="0" err="1"/>
              <a:t>Lönnerberg</a:t>
            </a:r>
            <a:r>
              <a:rPr lang="en-US" sz="1800" dirty="0"/>
              <a:t>, P., </a:t>
            </a:r>
            <a:r>
              <a:rPr lang="en-US" sz="1800" dirty="0" err="1"/>
              <a:t>Floriddia</a:t>
            </a:r>
            <a:r>
              <a:rPr lang="en-US" sz="1800" dirty="0"/>
              <a:t>, E. M., </a:t>
            </a:r>
            <a:r>
              <a:rPr lang="en-US" sz="1800" dirty="0" err="1"/>
              <a:t>Rezayee</a:t>
            </a:r>
            <a:r>
              <a:rPr lang="en-US" sz="1800" dirty="0"/>
              <a:t>, F., </a:t>
            </a:r>
            <a:r>
              <a:rPr lang="en-US" sz="1800" dirty="0" err="1"/>
              <a:t>Ernfors</a:t>
            </a:r>
            <a:r>
              <a:rPr lang="en-US" sz="1800" dirty="0"/>
              <a:t>, P., Arenas, E., </a:t>
            </a:r>
            <a:r>
              <a:rPr lang="en-US" sz="1800" dirty="0" err="1"/>
              <a:t>Hjerling</a:t>
            </a:r>
            <a:r>
              <a:rPr lang="en-US" sz="1800" dirty="0"/>
              <a:t>-Leffler, J., </a:t>
            </a:r>
            <a:r>
              <a:rPr lang="en-US" sz="1800" dirty="0" err="1"/>
              <a:t>Harkany</a:t>
            </a:r>
            <a:r>
              <a:rPr lang="en-US" sz="1800" dirty="0"/>
              <a:t>, T., … Castelo-Branco, G. (2016). Oligodendrocyte heterogeneity in the mouse juvenile and adult central nervous system. Science (New York, N.Y.), 352(6291), 1326–1329. https://doi.org/10.1126/science.aaf6463</a:t>
            </a:r>
          </a:p>
        </p:txBody>
      </p:sp>
      <p:sp>
        <p:nvSpPr>
          <p:cNvPr id="24" name="TextBox 23">
            <a:extLst>
              <a:ext uri="{FF2B5EF4-FFF2-40B4-BE49-F238E27FC236}">
                <a16:creationId xmlns:a16="http://schemas.microsoft.com/office/drawing/2014/main" id="{8B68AC3F-D4CA-4B4D-859A-87547DBCC719}"/>
              </a:ext>
            </a:extLst>
          </p:cNvPr>
          <p:cNvSpPr txBox="1"/>
          <p:nvPr/>
        </p:nvSpPr>
        <p:spPr>
          <a:xfrm>
            <a:off x="34446999" y="33022108"/>
            <a:ext cx="15994104" cy="1938992"/>
          </a:xfrm>
          <a:prstGeom prst="rect">
            <a:avLst/>
          </a:prstGeom>
          <a:noFill/>
        </p:spPr>
        <p:txBody>
          <a:bodyPr wrap="square" rtlCol="0">
            <a:spAutoFit/>
          </a:bodyPr>
          <a:lstStyle/>
          <a:p>
            <a:r>
              <a:rPr lang="en-US" sz="2400" dirty="0"/>
              <a:t>Thank you to Kelly, CK, Rohan, and all the Allen Institute employees supporting the intern program. </a:t>
            </a:r>
          </a:p>
          <a:p>
            <a:endParaRPr lang="en-US" sz="2400" dirty="0"/>
          </a:p>
          <a:p>
            <a:r>
              <a:rPr lang="en-US" sz="2400" dirty="0"/>
              <a:t>Research reported in this publication was supported by the National Institute On Aging of the National</a:t>
            </a:r>
          </a:p>
          <a:p>
            <a:r>
              <a:rPr lang="en-US" sz="2400" dirty="0"/>
              <a:t>Institutes of Health under Award Number R01AG066027. The content is solely the responsibility of the authors and does not necessarily represent the official views of the National Institutes of Health.</a:t>
            </a:r>
          </a:p>
        </p:txBody>
      </p:sp>
      <p:sp>
        <p:nvSpPr>
          <p:cNvPr id="45" name="TextBox 44">
            <a:extLst>
              <a:ext uri="{FF2B5EF4-FFF2-40B4-BE49-F238E27FC236}">
                <a16:creationId xmlns:a16="http://schemas.microsoft.com/office/drawing/2014/main" id="{D9545AEF-E1C8-0240-A363-677DCE44BBBB}"/>
              </a:ext>
            </a:extLst>
          </p:cNvPr>
          <p:cNvSpPr txBox="1"/>
          <p:nvPr/>
        </p:nvSpPr>
        <p:spPr>
          <a:xfrm>
            <a:off x="16841410" y="30396618"/>
            <a:ext cx="16764708" cy="4401205"/>
          </a:xfrm>
          <a:prstGeom prst="rect">
            <a:avLst/>
          </a:prstGeom>
          <a:noFill/>
        </p:spPr>
        <p:txBody>
          <a:bodyPr wrap="square" rtlCol="0">
            <a:spAutoFit/>
          </a:bodyPr>
          <a:lstStyle/>
          <a:p>
            <a:pPr marL="571500" indent="-571500">
              <a:buFont typeface="Arial" panose="020B0604020202020204" pitchFamily="34" charset="0"/>
              <a:buChar char="•"/>
            </a:pPr>
            <a:r>
              <a:rPr lang="en-US" sz="2800" dirty="0"/>
              <a:t>HKNN mapping tends to predict cell labels with greater accuracy than flat mapping, except when using a v3 train and v3 test dataset. </a:t>
            </a:r>
          </a:p>
          <a:p>
            <a:pPr marL="571500" indent="-571500">
              <a:buFont typeface="Arial" panose="020B0604020202020204" pitchFamily="34" charset="0"/>
              <a:buChar char="•"/>
            </a:pPr>
            <a:r>
              <a:rPr lang="en-US" sz="2800" dirty="0"/>
              <a:t>Using lower numbers of genes to represent each grouping (</a:t>
            </a:r>
            <a:r>
              <a:rPr lang="en-US" sz="2800" dirty="0" err="1"/>
              <a:t>top.n.genes</a:t>
            </a:r>
            <a:r>
              <a:rPr lang="en-US" sz="2800" dirty="0"/>
              <a:t>) in the train object tends to lead to greater accuracy in predicting cell labels</a:t>
            </a:r>
          </a:p>
          <a:p>
            <a:pPr marL="571500" indent="-571500">
              <a:buFont typeface="Arial" panose="020B0604020202020204" pitchFamily="34" charset="0"/>
              <a:buChar char="•"/>
            </a:pPr>
            <a:r>
              <a:rPr lang="en-US" sz="2800" dirty="0"/>
              <a:t>Using mapping algorithms on existing datasets can help define finer cell type groupings</a:t>
            </a:r>
          </a:p>
          <a:p>
            <a:pPr marL="571500" indent="-571500">
              <a:buFont typeface="Arial" panose="020B0604020202020204" pitchFamily="34" charset="0"/>
              <a:buChar char="•"/>
            </a:pPr>
            <a:r>
              <a:rPr lang="en-US" sz="2800" dirty="0"/>
              <a:t>In Oligo/OPC cells, there is a noticeable enrichment of aged cells mapping to the MOL2 mature oligodendrocyte group, the majority of these cells derived from the hindbrain.</a:t>
            </a:r>
          </a:p>
          <a:p>
            <a:pPr marL="571500" indent="-571500">
              <a:buFont typeface="Arial" panose="020B0604020202020204" pitchFamily="34" charset="0"/>
              <a:buChar char="•"/>
            </a:pPr>
            <a:r>
              <a:rPr lang="en-US" sz="2800" dirty="0"/>
              <a:t>We aim to determine the ideal number of genes for HKNN mapping in the future and use the most efficient algorithm to continue mapping external datasets to the Allen Institute’s non-neuronal aging dataset. This work will aid in identifying the rare groupings within the non-neuronal aging dataset. </a:t>
            </a:r>
          </a:p>
        </p:txBody>
      </p:sp>
      <p:cxnSp>
        <p:nvCxnSpPr>
          <p:cNvPr id="47" name="Straight Connector 46">
            <a:extLst>
              <a:ext uri="{FF2B5EF4-FFF2-40B4-BE49-F238E27FC236}">
                <a16:creationId xmlns:a16="http://schemas.microsoft.com/office/drawing/2014/main" id="{9F73853D-E4F0-D343-B41F-65D598B37944}"/>
              </a:ext>
            </a:extLst>
          </p:cNvPr>
          <p:cNvCxnSpPr>
            <a:cxnSpLocks/>
          </p:cNvCxnSpPr>
          <p:nvPr/>
        </p:nvCxnSpPr>
        <p:spPr>
          <a:xfrm>
            <a:off x="294737" y="10768397"/>
            <a:ext cx="14433414"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2FA014C-AF37-DE40-A96D-01C17F37FF5F}"/>
              </a:ext>
            </a:extLst>
          </p:cNvPr>
          <p:cNvSpPr txBox="1"/>
          <p:nvPr/>
        </p:nvSpPr>
        <p:spPr>
          <a:xfrm>
            <a:off x="33769676" y="10803457"/>
            <a:ext cx="571241" cy="1015663"/>
          </a:xfrm>
          <a:prstGeom prst="rect">
            <a:avLst/>
          </a:prstGeom>
          <a:noFill/>
        </p:spPr>
        <p:txBody>
          <a:bodyPr wrap="square" rtlCol="0">
            <a:spAutoFit/>
          </a:bodyPr>
          <a:lstStyle/>
          <a:p>
            <a:r>
              <a:rPr lang="en-US" sz="6000" dirty="0">
                <a:solidFill>
                  <a:schemeClr val="bg1"/>
                </a:solidFill>
              </a:rPr>
              <a:t>A</a:t>
            </a:r>
          </a:p>
        </p:txBody>
      </p:sp>
      <p:sp>
        <p:nvSpPr>
          <p:cNvPr id="53" name="TextBox 52">
            <a:extLst>
              <a:ext uri="{FF2B5EF4-FFF2-40B4-BE49-F238E27FC236}">
                <a16:creationId xmlns:a16="http://schemas.microsoft.com/office/drawing/2014/main" id="{5D19A98C-2D3F-404F-A397-9D4C3F15DF9C}"/>
              </a:ext>
            </a:extLst>
          </p:cNvPr>
          <p:cNvSpPr txBox="1"/>
          <p:nvPr/>
        </p:nvSpPr>
        <p:spPr>
          <a:xfrm>
            <a:off x="39937876" y="7477286"/>
            <a:ext cx="697627" cy="1015663"/>
          </a:xfrm>
          <a:prstGeom prst="rect">
            <a:avLst/>
          </a:prstGeom>
          <a:noFill/>
        </p:spPr>
        <p:txBody>
          <a:bodyPr wrap="none" rtlCol="0">
            <a:spAutoFit/>
          </a:bodyPr>
          <a:lstStyle/>
          <a:p>
            <a:r>
              <a:rPr lang="en-US" sz="6000" dirty="0">
                <a:solidFill>
                  <a:schemeClr val="bg1"/>
                </a:solidFill>
              </a:rPr>
              <a:t>B</a:t>
            </a:r>
          </a:p>
        </p:txBody>
      </p:sp>
      <p:sp>
        <p:nvSpPr>
          <p:cNvPr id="54" name="TextBox 53">
            <a:extLst>
              <a:ext uri="{FF2B5EF4-FFF2-40B4-BE49-F238E27FC236}">
                <a16:creationId xmlns:a16="http://schemas.microsoft.com/office/drawing/2014/main" id="{10E98852-758D-444D-98DC-B6344FA58261}"/>
              </a:ext>
            </a:extLst>
          </p:cNvPr>
          <p:cNvSpPr txBox="1"/>
          <p:nvPr/>
        </p:nvSpPr>
        <p:spPr>
          <a:xfrm>
            <a:off x="45427249" y="7519954"/>
            <a:ext cx="740908" cy="1015663"/>
          </a:xfrm>
          <a:prstGeom prst="rect">
            <a:avLst/>
          </a:prstGeom>
          <a:noFill/>
        </p:spPr>
        <p:txBody>
          <a:bodyPr wrap="none" rtlCol="0">
            <a:spAutoFit/>
          </a:bodyPr>
          <a:lstStyle/>
          <a:p>
            <a:r>
              <a:rPr lang="en-US" sz="6000" dirty="0">
                <a:solidFill>
                  <a:schemeClr val="bg1"/>
                </a:solidFill>
              </a:rPr>
              <a:t>C</a:t>
            </a:r>
          </a:p>
        </p:txBody>
      </p:sp>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14BF4B38-44FB-5546-6E50-3F4D674148AD}"/>
                  </a:ext>
                </a:extLst>
              </p:cNvPr>
              <p:cNvSpPr txBox="1"/>
              <p:nvPr/>
            </p:nvSpPr>
            <p:spPr>
              <a:xfrm>
                <a:off x="334210" y="11114552"/>
                <a:ext cx="14741078" cy="8243411"/>
              </a:xfrm>
              <a:prstGeom prst="rect">
                <a:avLst/>
              </a:prstGeom>
              <a:noFill/>
            </p:spPr>
            <p:txBody>
              <a:bodyPr wrap="square" lIns="91440" tIns="45720" rIns="91440" bIns="45720" rtlCol="0" anchor="t">
                <a:spAutoFit/>
              </a:bodyPr>
              <a:lstStyle/>
              <a:p>
                <a:pPr marL="742950" indent="-742950">
                  <a:buFont typeface="+mj-lt"/>
                  <a:buAutoNum type="arabicPeriod"/>
                </a:pPr>
                <a:r>
                  <a:rPr lang="en-US" sz="2400" dirty="0">
                    <a:cs typeface="Arial"/>
                  </a:rPr>
                  <a:t>Assign a training and test dataset. In order to determine mapping accuracy, both the training and test dataset must have existing cluster annotations.</a:t>
                </a:r>
              </a:p>
              <a:p>
                <a:pPr marL="742950" indent="-742950">
                  <a:buFont typeface="+mj-lt"/>
                  <a:buAutoNum type="arabicPeriod"/>
                </a:pPr>
                <a:r>
                  <a:rPr lang="en-US" sz="2400" dirty="0">
                    <a:cs typeface="Arial"/>
                  </a:rPr>
                  <a:t>Identify cell types by transferring labels from the training dataset to the query dataset</a:t>
                </a:r>
              </a:p>
              <a:p>
                <a:pPr marL="742950" indent="-742950">
                  <a:buFont typeface="+mj-lt"/>
                  <a:buAutoNum type="arabicPeriod"/>
                </a:pPr>
                <a:endParaRPr lang="en-US" sz="2400" dirty="0">
                  <a:cs typeface="Arial"/>
                </a:endParaRPr>
              </a:p>
              <a:p>
                <a:pPr marL="742950" indent="-742950">
                  <a:buFont typeface="+mj-lt"/>
                  <a:buAutoNum type="arabicPeriod"/>
                </a:pPr>
                <a:endParaRPr lang="en-US" sz="2400" dirty="0">
                  <a:cs typeface="Arial"/>
                </a:endParaRPr>
              </a:p>
              <a:p>
                <a:pPr marL="742950" indent="-742950">
                  <a:buFont typeface="+mj-lt"/>
                  <a:buAutoNum type="arabicPeriod"/>
                </a:pPr>
                <a:endParaRPr lang="en-US" sz="2400" dirty="0">
                  <a:cs typeface="Arial"/>
                </a:endParaRPr>
              </a:p>
              <a:p>
                <a:pPr marL="742950" indent="-742950">
                  <a:buFont typeface="+mj-lt"/>
                  <a:buAutoNum type="arabicPeriod"/>
                </a:pPr>
                <a:endParaRPr lang="en-US" sz="2400" dirty="0">
                  <a:cs typeface="Arial"/>
                </a:endParaRPr>
              </a:p>
              <a:p>
                <a:pPr marL="742950" indent="-742950">
                  <a:buFont typeface="+mj-lt"/>
                  <a:buAutoNum type="arabicPeriod"/>
                </a:pPr>
                <a:endParaRPr lang="en-US" sz="2400" dirty="0">
                  <a:cs typeface="Arial"/>
                </a:endParaRPr>
              </a:p>
              <a:p>
                <a:pPr marL="742950" indent="-742950">
                  <a:buFont typeface="+mj-lt"/>
                  <a:buAutoNum type="arabicPeriod"/>
                </a:pPr>
                <a:endParaRPr lang="en-US" sz="2400" dirty="0">
                  <a:cs typeface="Arial"/>
                </a:endParaRPr>
              </a:p>
              <a:p>
                <a:pPr marL="742950" indent="-742950">
                  <a:buFont typeface="+mj-lt"/>
                  <a:buAutoNum type="arabicPeriod"/>
                </a:pPr>
                <a:endParaRPr lang="en-US" sz="2400" dirty="0">
                  <a:cs typeface="Arial"/>
                </a:endParaRPr>
              </a:p>
              <a:p>
                <a:pPr marL="742950" indent="-742950">
                  <a:buFont typeface="+mj-lt"/>
                  <a:buAutoNum type="arabicPeriod"/>
                </a:pPr>
                <a:endParaRPr lang="en-US" sz="2400" dirty="0">
                  <a:cs typeface="Arial"/>
                </a:endParaRPr>
              </a:p>
              <a:p>
                <a:pPr marL="742950" indent="-742950">
                  <a:buFont typeface="+mj-lt"/>
                  <a:buAutoNum type="arabicPeriod"/>
                </a:pPr>
                <a:r>
                  <a:rPr lang="en-US" sz="2400" dirty="0">
                    <a:cs typeface="Arial"/>
                  </a:rPr>
                  <a:t>Determine error, precision, and recall rates at the neighborhood, subclass, and cluster levels to evaluate mapping algorithm accuracy. </a:t>
                </a:r>
                <a:br>
                  <a:rPr lang="en-US" sz="2400" dirty="0">
                    <a:cs typeface="Arial"/>
                  </a:rPr>
                </a:br>
                <a:r>
                  <a:rPr lang="en-US" sz="2400" dirty="0">
                    <a:cs typeface="Arial"/>
                  </a:rPr>
                  <a:t>    		Error rate:     </a:t>
                </a:r>
                <a14:m>
                  <m:oMath xmlns:m="http://schemas.openxmlformats.org/officeDocument/2006/math">
                    <m:f>
                      <m:fPr>
                        <m:ctrlPr>
                          <a:rPr lang="el-GR" sz="2400" i="1" smtClean="0">
                            <a:latin typeface="Cambria Math" panose="02040503050406030204" pitchFamily="18" charset="0"/>
                            <a:ea typeface="Cambria Math" panose="02040503050406030204" pitchFamily="18" charset="0"/>
                            <a:cs typeface="Arial"/>
                          </a:rPr>
                        </m:ctrlPr>
                      </m:fPr>
                      <m:num>
                        <m:r>
                          <m:rPr>
                            <m:sty m:val="p"/>
                          </m:rPr>
                          <a:rPr lang="el-GR" sz="2400" i="1">
                            <a:latin typeface="Cambria Math" panose="02040503050406030204" pitchFamily="18" charset="0"/>
                            <a:ea typeface="Cambria Math" panose="02040503050406030204" pitchFamily="18" charset="0"/>
                            <a:cs typeface="Arial"/>
                          </a:rPr>
                          <m:t>Σ</m:t>
                        </m:r>
                        <m:r>
                          <a:rPr lang="en-US" sz="2400" i="1">
                            <a:latin typeface="Cambria Math" panose="02040503050406030204" pitchFamily="18" charset="0"/>
                            <a:ea typeface="Cambria Math" panose="02040503050406030204" pitchFamily="18" charset="0"/>
                            <a:cs typeface="Arial"/>
                          </a:rPr>
                          <m:t> </m:t>
                        </m:r>
                        <m:r>
                          <a:rPr lang="en-US" sz="2400" i="1">
                            <a:latin typeface="Cambria Math" panose="02040503050406030204" pitchFamily="18" charset="0"/>
                            <a:ea typeface="Cambria Math" panose="02040503050406030204" pitchFamily="18" charset="0"/>
                            <a:cs typeface="Arial"/>
                          </a:rPr>
                          <m:t>𝑇𝑃</m:t>
                        </m:r>
                        <m:r>
                          <a:rPr lang="en-US" sz="2400" i="1">
                            <a:latin typeface="Cambria Math" panose="02040503050406030204" pitchFamily="18" charset="0"/>
                            <a:ea typeface="Cambria Math" panose="02040503050406030204" pitchFamily="18" charset="0"/>
                            <a:cs typeface="Arial"/>
                          </a:rPr>
                          <m:t>+</m:t>
                        </m:r>
                        <m:r>
                          <a:rPr lang="en-US" sz="2400" i="1">
                            <a:latin typeface="Cambria Math" panose="02040503050406030204" pitchFamily="18" charset="0"/>
                            <a:ea typeface="Cambria Math" panose="02040503050406030204" pitchFamily="18" charset="0"/>
                            <a:cs typeface="Arial"/>
                          </a:rPr>
                          <m:t>𝑇𝑁</m:t>
                        </m:r>
                      </m:num>
                      <m:den>
                        <m:r>
                          <m:rPr>
                            <m:sty m:val="p"/>
                          </m:rPr>
                          <a:rPr lang="el-GR" sz="2400" i="1">
                            <a:latin typeface="Cambria Math" panose="02040503050406030204" pitchFamily="18" charset="0"/>
                            <a:ea typeface="Cambria Math" panose="02040503050406030204" pitchFamily="18" charset="0"/>
                            <a:cs typeface="Arial"/>
                          </a:rPr>
                          <m:t>Σ</m:t>
                        </m:r>
                        <m:r>
                          <a:rPr lang="en-US" sz="2400" i="1">
                            <a:latin typeface="Cambria Math" panose="02040503050406030204" pitchFamily="18" charset="0"/>
                            <a:ea typeface="Cambria Math" panose="02040503050406030204" pitchFamily="18" charset="0"/>
                            <a:cs typeface="Arial"/>
                          </a:rPr>
                          <m:t> </m:t>
                        </m:r>
                        <m:r>
                          <a:rPr lang="en-US" sz="2400" i="1">
                            <a:latin typeface="Cambria Math" panose="02040503050406030204" pitchFamily="18" charset="0"/>
                            <a:ea typeface="Cambria Math" panose="02040503050406030204" pitchFamily="18" charset="0"/>
                            <a:cs typeface="Arial"/>
                          </a:rPr>
                          <m:t>𝑇𝑃</m:t>
                        </m:r>
                        <m:r>
                          <a:rPr lang="en-US" sz="2400" b="0" i="1" smtClean="0">
                            <a:latin typeface="Cambria Math" panose="02040503050406030204" pitchFamily="18" charset="0"/>
                            <a:ea typeface="Cambria Math" panose="02040503050406030204" pitchFamily="18" charset="0"/>
                            <a:cs typeface="Arial"/>
                          </a:rPr>
                          <m:t>+</m:t>
                        </m:r>
                        <m:r>
                          <a:rPr lang="en-US" sz="2400" b="0" i="1" smtClean="0">
                            <a:latin typeface="Cambria Math" panose="02040503050406030204" pitchFamily="18" charset="0"/>
                            <a:ea typeface="Cambria Math" panose="02040503050406030204" pitchFamily="18" charset="0"/>
                            <a:cs typeface="Arial"/>
                          </a:rPr>
                          <m:t>𝐹𝑃</m:t>
                        </m:r>
                        <m:r>
                          <a:rPr lang="en-US" sz="2400" b="0" i="1" smtClean="0">
                            <a:latin typeface="Cambria Math" panose="02040503050406030204" pitchFamily="18" charset="0"/>
                            <a:ea typeface="Cambria Math" panose="02040503050406030204" pitchFamily="18" charset="0"/>
                            <a:cs typeface="Arial"/>
                          </a:rPr>
                          <m:t>+</m:t>
                        </m:r>
                        <m:r>
                          <a:rPr lang="en-US" sz="2400" b="0" i="1" smtClean="0">
                            <a:latin typeface="Cambria Math" panose="02040503050406030204" pitchFamily="18" charset="0"/>
                            <a:ea typeface="Cambria Math" panose="02040503050406030204" pitchFamily="18" charset="0"/>
                            <a:cs typeface="Arial"/>
                          </a:rPr>
                          <m:t>𝐹𝑁</m:t>
                        </m:r>
                        <m:r>
                          <a:rPr lang="en-US" sz="2400" b="0" i="1" smtClean="0">
                            <a:latin typeface="Cambria Math" panose="02040503050406030204" pitchFamily="18" charset="0"/>
                            <a:ea typeface="Cambria Math" panose="02040503050406030204" pitchFamily="18" charset="0"/>
                            <a:cs typeface="Arial"/>
                          </a:rPr>
                          <m:t> +</m:t>
                        </m:r>
                        <m:r>
                          <a:rPr lang="en-US" sz="2400" i="1">
                            <a:latin typeface="Cambria Math" panose="02040503050406030204" pitchFamily="18" charset="0"/>
                            <a:ea typeface="Cambria Math" panose="02040503050406030204" pitchFamily="18" charset="0"/>
                            <a:cs typeface="Arial"/>
                          </a:rPr>
                          <m:t>𝑇𝑁</m:t>
                        </m:r>
                      </m:den>
                    </m:f>
                  </m:oMath>
                </a14:m>
                <a:br>
                  <a:rPr lang="en-US" sz="2400" dirty="0">
                    <a:cs typeface="Arial"/>
                  </a:rPr>
                </a:br>
                <a:br>
                  <a:rPr lang="en-US" sz="2400" dirty="0">
                    <a:cs typeface="Arial"/>
                  </a:rPr>
                </a:br>
                <a:r>
                  <a:rPr lang="en-US" sz="2400" dirty="0">
                    <a:cs typeface="Arial"/>
                  </a:rPr>
                  <a:t>   		Recall:     </a:t>
                </a:r>
                <a14:m>
                  <m:oMath xmlns:m="http://schemas.openxmlformats.org/officeDocument/2006/math">
                    <m:f>
                      <m:fPr>
                        <m:ctrlPr>
                          <a:rPr lang="el-GR" sz="2400" i="1">
                            <a:latin typeface="Cambria Math" panose="02040503050406030204" pitchFamily="18" charset="0"/>
                            <a:ea typeface="Cambria Math" panose="02040503050406030204" pitchFamily="18" charset="0"/>
                            <a:cs typeface="Arial"/>
                          </a:rPr>
                        </m:ctrlPr>
                      </m:fPr>
                      <m:num>
                        <m:r>
                          <m:rPr>
                            <m:sty m:val="p"/>
                          </m:rPr>
                          <a:rPr lang="el-GR" sz="2400" i="1">
                            <a:latin typeface="Cambria Math" panose="02040503050406030204" pitchFamily="18" charset="0"/>
                            <a:ea typeface="Cambria Math" panose="02040503050406030204" pitchFamily="18" charset="0"/>
                            <a:cs typeface="Arial"/>
                          </a:rPr>
                          <m:t>Σ</m:t>
                        </m:r>
                        <m:r>
                          <a:rPr lang="en-US" sz="2400" i="1">
                            <a:latin typeface="Cambria Math" panose="02040503050406030204" pitchFamily="18" charset="0"/>
                            <a:ea typeface="Cambria Math" panose="02040503050406030204" pitchFamily="18" charset="0"/>
                            <a:cs typeface="Arial"/>
                          </a:rPr>
                          <m:t> </m:t>
                        </m:r>
                        <m:r>
                          <a:rPr lang="en-US" sz="2400" i="1">
                            <a:latin typeface="Cambria Math" panose="02040503050406030204" pitchFamily="18" charset="0"/>
                            <a:ea typeface="Cambria Math" panose="02040503050406030204" pitchFamily="18" charset="0"/>
                            <a:cs typeface="Arial"/>
                          </a:rPr>
                          <m:t>𝑇𝑃</m:t>
                        </m:r>
                      </m:num>
                      <m:den>
                        <m:r>
                          <m:rPr>
                            <m:sty m:val="p"/>
                          </m:rPr>
                          <a:rPr lang="el-GR" sz="2400" i="1">
                            <a:latin typeface="Cambria Math" panose="02040503050406030204" pitchFamily="18" charset="0"/>
                            <a:ea typeface="Cambria Math" panose="02040503050406030204" pitchFamily="18" charset="0"/>
                            <a:cs typeface="Arial"/>
                          </a:rPr>
                          <m:t>Σ</m:t>
                        </m:r>
                        <m:r>
                          <a:rPr lang="en-US" sz="2400" i="1">
                            <a:latin typeface="Cambria Math" panose="02040503050406030204" pitchFamily="18" charset="0"/>
                            <a:ea typeface="Cambria Math" panose="02040503050406030204" pitchFamily="18" charset="0"/>
                            <a:cs typeface="Arial"/>
                          </a:rPr>
                          <m:t> </m:t>
                        </m:r>
                        <m:r>
                          <a:rPr lang="en-US" sz="2400" i="1">
                            <a:latin typeface="Cambria Math" panose="02040503050406030204" pitchFamily="18" charset="0"/>
                            <a:ea typeface="Cambria Math" panose="02040503050406030204" pitchFamily="18" charset="0"/>
                            <a:cs typeface="Arial"/>
                          </a:rPr>
                          <m:t>𝑇𝑃</m:t>
                        </m:r>
                        <m:r>
                          <a:rPr lang="en-US" sz="2400" i="1">
                            <a:latin typeface="Cambria Math" panose="02040503050406030204" pitchFamily="18" charset="0"/>
                            <a:ea typeface="Cambria Math" panose="02040503050406030204" pitchFamily="18" charset="0"/>
                            <a:cs typeface="Arial"/>
                          </a:rPr>
                          <m:t>+ </m:t>
                        </m:r>
                        <m:r>
                          <a:rPr lang="en-US" sz="2400" i="1">
                            <a:latin typeface="Cambria Math" panose="02040503050406030204" pitchFamily="18" charset="0"/>
                            <a:ea typeface="Cambria Math" panose="02040503050406030204" pitchFamily="18" charset="0"/>
                            <a:cs typeface="Arial"/>
                          </a:rPr>
                          <m:t>𝐹𝑁</m:t>
                        </m:r>
                      </m:den>
                    </m:f>
                  </m:oMath>
                </a14:m>
                <a:endParaRPr lang="en-US" sz="2400" dirty="0">
                  <a:cs typeface="Arial"/>
                </a:endParaRPr>
              </a:p>
              <a:p>
                <a:pPr algn="r"/>
                <a:endParaRPr lang="en-US" sz="2400" dirty="0">
                  <a:cs typeface="Arial"/>
                </a:endParaRPr>
              </a:p>
              <a:p>
                <a:r>
                  <a:rPr lang="en-US" sz="2400" dirty="0">
                    <a:cs typeface="Arial"/>
                  </a:rPr>
                  <a:t>		Precision:     </a:t>
                </a:r>
                <a14:m>
                  <m:oMath xmlns:m="http://schemas.openxmlformats.org/officeDocument/2006/math">
                    <m:f>
                      <m:fPr>
                        <m:ctrlPr>
                          <a:rPr lang="el-GR" sz="2400" i="1">
                            <a:latin typeface="Cambria Math" panose="02040503050406030204" pitchFamily="18" charset="0"/>
                            <a:ea typeface="Cambria Math" panose="02040503050406030204" pitchFamily="18" charset="0"/>
                            <a:cs typeface="Arial"/>
                          </a:rPr>
                        </m:ctrlPr>
                      </m:fPr>
                      <m:num>
                        <m:r>
                          <m:rPr>
                            <m:sty m:val="p"/>
                          </m:rPr>
                          <a:rPr lang="el-GR" sz="2400" i="1">
                            <a:latin typeface="Cambria Math" panose="02040503050406030204" pitchFamily="18" charset="0"/>
                            <a:ea typeface="Cambria Math" panose="02040503050406030204" pitchFamily="18" charset="0"/>
                            <a:cs typeface="Arial"/>
                          </a:rPr>
                          <m:t>Σ</m:t>
                        </m:r>
                        <m:r>
                          <a:rPr lang="en-US" sz="2400" i="1">
                            <a:latin typeface="Cambria Math" panose="02040503050406030204" pitchFamily="18" charset="0"/>
                            <a:ea typeface="Cambria Math" panose="02040503050406030204" pitchFamily="18" charset="0"/>
                            <a:cs typeface="Arial"/>
                          </a:rPr>
                          <m:t> </m:t>
                        </m:r>
                        <m:r>
                          <a:rPr lang="en-US" sz="2400" i="1">
                            <a:latin typeface="Cambria Math" panose="02040503050406030204" pitchFamily="18" charset="0"/>
                            <a:ea typeface="Cambria Math" panose="02040503050406030204" pitchFamily="18" charset="0"/>
                            <a:cs typeface="Arial"/>
                          </a:rPr>
                          <m:t>𝑇𝑃</m:t>
                        </m:r>
                      </m:num>
                      <m:den>
                        <m:r>
                          <m:rPr>
                            <m:sty m:val="p"/>
                          </m:rPr>
                          <a:rPr lang="el-GR" sz="2400" i="1">
                            <a:latin typeface="Cambria Math" panose="02040503050406030204" pitchFamily="18" charset="0"/>
                            <a:ea typeface="Cambria Math" panose="02040503050406030204" pitchFamily="18" charset="0"/>
                            <a:cs typeface="Arial"/>
                          </a:rPr>
                          <m:t>Σ</m:t>
                        </m:r>
                        <m:r>
                          <a:rPr lang="en-US" sz="2400" i="1">
                            <a:latin typeface="Cambria Math" panose="02040503050406030204" pitchFamily="18" charset="0"/>
                            <a:ea typeface="Cambria Math" panose="02040503050406030204" pitchFamily="18" charset="0"/>
                            <a:cs typeface="Arial"/>
                          </a:rPr>
                          <m:t> </m:t>
                        </m:r>
                        <m:r>
                          <a:rPr lang="en-US" sz="2400" i="1">
                            <a:latin typeface="Cambria Math" panose="02040503050406030204" pitchFamily="18" charset="0"/>
                            <a:ea typeface="Cambria Math" panose="02040503050406030204" pitchFamily="18" charset="0"/>
                            <a:cs typeface="Arial"/>
                          </a:rPr>
                          <m:t>𝑇𝑃</m:t>
                        </m:r>
                        <m:r>
                          <a:rPr lang="en-US" sz="2400" i="1">
                            <a:latin typeface="Cambria Math" panose="02040503050406030204" pitchFamily="18" charset="0"/>
                            <a:ea typeface="Cambria Math" panose="02040503050406030204" pitchFamily="18" charset="0"/>
                            <a:cs typeface="Arial"/>
                          </a:rPr>
                          <m:t>+</m:t>
                        </m:r>
                        <m:r>
                          <a:rPr lang="en-US" sz="2400" i="1">
                            <a:latin typeface="Cambria Math" panose="02040503050406030204" pitchFamily="18" charset="0"/>
                            <a:ea typeface="Cambria Math" panose="02040503050406030204" pitchFamily="18" charset="0"/>
                            <a:cs typeface="Arial"/>
                          </a:rPr>
                          <m:t>𝐹𝑃</m:t>
                        </m:r>
                      </m:den>
                    </m:f>
                  </m:oMath>
                </a14:m>
                <a:br>
                  <a:rPr lang="en-US" sz="2400" dirty="0">
                    <a:cs typeface="Arial"/>
                  </a:rPr>
                </a:br>
                <a:br>
                  <a:rPr lang="en-US" sz="2400" dirty="0">
                    <a:cs typeface="Arial"/>
                  </a:rPr>
                </a:br>
                <a:r>
                  <a:rPr lang="en-US" sz="2400" dirty="0">
                    <a:cs typeface="Arial"/>
                  </a:rPr>
                  <a:t>    		</a:t>
                </a:r>
              </a:p>
              <a:p>
                <a:pPr marL="571500" indent="-571500">
                  <a:buFont typeface="Arial" panose="020B0604020202020204" pitchFamily="34" charset="0"/>
                  <a:buChar char="•"/>
                </a:pPr>
                <a:endParaRPr lang="en-US" sz="1800" dirty="0"/>
              </a:p>
            </p:txBody>
          </p:sp>
        </mc:Choice>
        <mc:Fallback xmlns="">
          <p:sp>
            <p:nvSpPr>
              <p:cNvPr id="43" name="TextBox 42">
                <a:extLst>
                  <a:ext uri="{FF2B5EF4-FFF2-40B4-BE49-F238E27FC236}">
                    <a16:creationId xmlns:a16="http://schemas.microsoft.com/office/drawing/2014/main" id="{14BF4B38-44FB-5546-6E50-3F4D674148AD}"/>
                  </a:ext>
                </a:extLst>
              </p:cNvPr>
              <p:cNvSpPr txBox="1">
                <a:spLocks noRot="1" noChangeAspect="1" noMove="1" noResize="1" noEditPoints="1" noAdjustHandles="1" noChangeArrowheads="1" noChangeShapeType="1" noTextEdit="1"/>
              </p:cNvSpPr>
              <p:nvPr/>
            </p:nvSpPr>
            <p:spPr>
              <a:xfrm>
                <a:off x="334210" y="11114552"/>
                <a:ext cx="14741078" cy="8243411"/>
              </a:xfrm>
              <a:prstGeom prst="rect">
                <a:avLst/>
              </a:prstGeom>
              <a:blipFill>
                <a:blip r:embed="rId4"/>
                <a:stretch>
                  <a:fillRect l="-579" t="-517"/>
                </a:stretch>
              </a:blipFill>
            </p:spPr>
            <p:txBody>
              <a:bodyPr/>
              <a:lstStyle/>
              <a:p>
                <a:r>
                  <a:rPr lang="en-US">
                    <a:noFill/>
                  </a:rPr>
                  <a:t> </a:t>
                </a:r>
              </a:p>
            </p:txBody>
          </p:sp>
        </mc:Fallback>
      </mc:AlternateContent>
      <p:sp>
        <p:nvSpPr>
          <p:cNvPr id="66" name="Google Shape;350;p36">
            <a:extLst>
              <a:ext uri="{FF2B5EF4-FFF2-40B4-BE49-F238E27FC236}">
                <a16:creationId xmlns:a16="http://schemas.microsoft.com/office/drawing/2014/main" id="{7DFA0C04-D654-592D-F3D3-B7ADDA92551A}"/>
              </a:ext>
            </a:extLst>
          </p:cNvPr>
          <p:cNvSpPr txBox="1"/>
          <p:nvPr/>
        </p:nvSpPr>
        <p:spPr>
          <a:xfrm>
            <a:off x="376937" y="13649471"/>
            <a:ext cx="2727131" cy="994685"/>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n-US" sz="1600" kern="0" dirty="0">
                <a:solidFill>
                  <a:srgbClr val="000000"/>
                </a:solidFill>
                <a:latin typeface="Inter"/>
                <a:ea typeface="Inter"/>
                <a:cs typeface="Inter"/>
                <a:sym typeface="Inter"/>
              </a:rPr>
              <a:t>Input the dataset that is already labeled with cluster annotations</a:t>
            </a:r>
            <a:endParaRPr sz="1600" kern="0" dirty="0">
              <a:solidFill>
                <a:srgbClr val="000000"/>
              </a:solidFill>
              <a:latin typeface="Inter"/>
              <a:ea typeface="Inter"/>
              <a:cs typeface="Inter"/>
              <a:sym typeface="Inter"/>
            </a:endParaRPr>
          </a:p>
        </p:txBody>
      </p:sp>
      <p:sp>
        <p:nvSpPr>
          <p:cNvPr id="67" name="Google Shape;352;p36">
            <a:extLst>
              <a:ext uri="{FF2B5EF4-FFF2-40B4-BE49-F238E27FC236}">
                <a16:creationId xmlns:a16="http://schemas.microsoft.com/office/drawing/2014/main" id="{9B30D28E-D6C3-A968-DE07-3BD3C452DDE8}"/>
              </a:ext>
            </a:extLst>
          </p:cNvPr>
          <p:cNvSpPr txBox="1"/>
          <p:nvPr/>
        </p:nvSpPr>
        <p:spPr>
          <a:xfrm>
            <a:off x="6181896" y="12465670"/>
            <a:ext cx="2995594" cy="994685"/>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n" sz="1600" kern="0" dirty="0">
                <a:solidFill>
                  <a:srgbClr val="000000"/>
                </a:solidFill>
                <a:latin typeface="Inter"/>
                <a:ea typeface="Inter"/>
                <a:cs typeface="Inter"/>
                <a:sym typeface="Inter"/>
              </a:rPr>
              <a:t>Input the dataset that you want to predict cluster annotations for</a:t>
            </a:r>
            <a:endParaRPr sz="1600" kern="0" dirty="0">
              <a:solidFill>
                <a:srgbClr val="000000"/>
              </a:solidFill>
              <a:latin typeface="Inter"/>
              <a:ea typeface="Inter"/>
              <a:cs typeface="Inter"/>
              <a:sym typeface="Inter"/>
            </a:endParaRPr>
          </a:p>
        </p:txBody>
      </p:sp>
      <p:sp>
        <p:nvSpPr>
          <p:cNvPr id="68" name="Google Shape;354;p36">
            <a:extLst>
              <a:ext uri="{FF2B5EF4-FFF2-40B4-BE49-F238E27FC236}">
                <a16:creationId xmlns:a16="http://schemas.microsoft.com/office/drawing/2014/main" id="{5FC5D8BE-F51C-B13B-1C90-5D9B5444ACF1}"/>
              </a:ext>
            </a:extLst>
          </p:cNvPr>
          <p:cNvSpPr txBox="1"/>
          <p:nvPr/>
        </p:nvSpPr>
        <p:spPr>
          <a:xfrm>
            <a:off x="459399" y="13297014"/>
            <a:ext cx="2727131" cy="577626"/>
          </a:xfrm>
          <a:prstGeom prst="rect">
            <a:avLst/>
          </a:prstGeom>
          <a:noFill/>
          <a:ln>
            <a:noFill/>
          </a:ln>
        </p:spPr>
        <p:txBody>
          <a:bodyPr spcFirstLastPara="1" wrap="square" lIns="91425" tIns="91425" rIns="91425" bIns="91425" anchor="t" anchorCtr="0">
            <a:noAutofit/>
          </a:bodyPr>
          <a:lstStyle/>
          <a:p>
            <a:pPr algn="ctr" defTabSz="914400">
              <a:spcAft>
                <a:spcPts val="1600"/>
              </a:spcAft>
              <a:buClr>
                <a:srgbClr val="000000"/>
              </a:buClr>
              <a:buFont typeface="Arial"/>
              <a:buNone/>
            </a:pPr>
            <a:r>
              <a:rPr lang="en" sz="2400" b="1" kern="0" dirty="0">
                <a:solidFill>
                  <a:srgbClr val="000000"/>
                </a:solidFill>
                <a:latin typeface="Inter"/>
                <a:ea typeface="Inter"/>
                <a:cs typeface="Inter"/>
                <a:sym typeface="Inter"/>
              </a:rPr>
              <a:t>Training data</a:t>
            </a:r>
            <a:endParaRPr sz="2400" b="1" kern="0" dirty="0">
              <a:solidFill>
                <a:srgbClr val="000000"/>
              </a:solidFill>
              <a:latin typeface="Inter"/>
              <a:ea typeface="Inter"/>
              <a:cs typeface="Inter"/>
              <a:sym typeface="Inter"/>
            </a:endParaRPr>
          </a:p>
        </p:txBody>
      </p:sp>
      <p:sp>
        <p:nvSpPr>
          <p:cNvPr id="69" name="Google Shape;357;p36">
            <a:extLst>
              <a:ext uri="{FF2B5EF4-FFF2-40B4-BE49-F238E27FC236}">
                <a16:creationId xmlns:a16="http://schemas.microsoft.com/office/drawing/2014/main" id="{99A071CE-13B9-479D-01BB-23234AF6B9A9}"/>
              </a:ext>
            </a:extLst>
          </p:cNvPr>
          <p:cNvSpPr txBox="1"/>
          <p:nvPr/>
        </p:nvSpPr>
        <p:spPr>
          <a:xfrm>
            <a:off x="6270596" y="12295860"/>
            <a:ext cx="2727131" cy="577626"/>
          </a:xfrm>
          <a:prstGeom prst="rect">
            <a:avLst/>
          </a:prstGeom>
          <a:noFill/>
          <a:ln>
            <a:noFill/>
          </a:ln>
        </p:spPr>
        <p:txBody>
          <a:bodyPr spcFirstLastPara="1" wrap="square" lIns="91425" tIns="91425" rIns="91425" bIns="91425" anchor="t" anchorCtr="0">
            <a:noAutofit/>
          </a:bodyPr>
          <a:lstStyle/>
          <a:p>
            <a:pPr algn="ctr" defTabSz="914400">
              <a:spcAft>
                <a:spcPts val="1600"/>
              </a:spcAft>
              <a:buClr>
                <a:srgbClr val="000000"/>
              </a:buClr>
              <a:buFont typeface="Arial"/>
              <a:buNone/>
            </a:pPr>
            <a:r>
              <a:rPr lang="en" sz="2400" b="1" kern="0" dirty="0">
                <a:solidFill>
                  <a:srgbClr val="000000"/>
                </a:solidFill>
                <a:latin typeface="Inter"/>
                <a:ea typeface="Inter"/>
                <a:cs typeface="Inter"/>
                <a:sym typeface="Inter"/>
              </a:rPr>
              <a:t>Test data</a:t>
            </a:r>
            <a:endParaRPr sz="2400" b="1" kern="0" dirty="0">
              <a:solidFill>
                <a:srgbClr val="000000"/>
              </a:solidFill>
              <a:latin typeface="Inter"/>
              <a:ea typeface="Inter"/>
              <a:cs typeface="Inter"/>
              <a:sym typeface="Inter"/>
            </a:endParaRPr>
          </a:p>
        </p:txBody>
      </p:sp>
      <p:sp>
        <p:nvSpPr>
          <p:cNvPr id="70" name="Google Shape;358;p36">
            <a:extLst>
              <a:ext uri="{FF2B5EF4-FFF2-40B4-BE49-F238E27FC236}">
                <a16:creationId xmlns:a16="http://schemas.microsoft.com/office/drawing/2014/main" id="{35B84BA1-77F7-0C57-E17C-4D7893E88D10}"/>
              </a:ext>
            </a:extLst>
          </p:cNvPr>
          <p:cNvSpPr txBox="1"/>
          <p:nvPr/>
        </p:nvSpPr>
        <p:spPr>
          <a:xfrm>
            <a:off x="4159424" y="13375873"/>
            <a:ext cx="2068411" cy="1203214"/>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800" b="1" i="0" u="none" strike="noStrike" kern="0" cap="none" spc="0" normalizeH="0" baseline="0" noProof="0" dirty="0">
                <a:ln>
                  <a:noFill/>
                </a:ln>
                <a:solidFill>
                  <a:srgbClr val="FFFFFF"/>
                </a:solidFill>
                <a:effectLst/>
                <a:uLnTx/>
                <a:uFillTx/>
                <a:latin typeface="Inter"/>
                <a:ea typeface="Inter"/>
                <a:cs typeface="Inter"/>
                <a:sym typeface="Inter"/>
              </a:rPr>
              <a:t>Train the mapping Algorithm</a:t>
            </a:r>
            <a:endParaRPr kumimoji="0" sz="1800" b="1" i="0" u="none" strike="noStrike" kern="0" cap="none" spc="0" normalizeH="0" baseline="0" noProof="0" dirty="0">
              <a:ln>
                <a:noFill/>
              </a:ln>
              <a:solidFill>
                <a:srgbClr val="FFFFFF"/>
              </a:solidFill>
              <a:effectLst/>
              <a:uLnTx/>
              <a:uFillTx/>
              <a:latin typeface="Inter"/>
              <a:ea typeface="Inter"/>
              <a:cs typeface="Inter"/>
              <a:sym typeface="Inter"/>
            </a:endParaRPr>
          </a:p>
        </p:txBody>
      </p:sp>
      <p:sp>
        <p:nvSpPr>
          <p:cNvPr id="71" name="Google Shape;359;p36">
            <a:extLst>
              <a:ext uri="{FF2B5EF4-FFF2-40B4-BE49-F238E27FC236}">
                <a16:creationId xmlns:a16="http://schemas.microsoft.com/office/drawing/2014/main" id="{5AACA470-71B1-CE65-2F2C-05E14C493717}"/>
              </a:ext>
            </a:extLst>
          </p:cNvPr>
          <p:cNvSpPr txBox="1"/>
          <p:nvPr/>
        </p:nvSpPr>
        <p:spPr>
          <a:xfrm>
            <a:off x="7977423" y="13375873"/>
            <a:ext cx="2068411" cy="1203214"/>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800" b="1" i="0" u="none" strike="noStrike" kern="0" cap="none" spc="0" normalizeH="0" baseline="0" noProof="0" dirty="0">
                <a:ln>
                  <a:noFill/>
                </a:ln>
                <a:solidFill>
                  <a:srgbClr val="FFFFFF"/>
                </a:solidFill>
                <a:effectLst/>
                <a:uLnTx/>
                <a:uFillTx/>
                <a:latin typeface="Inter"/>
                <a:ea typeface="Inter"/>
                <a:cs typeface="Inter"/>
                <a:sym typeface="Inter"/>
              </a:rPr>
              <a:t>Predict test datset annotations</a:t>
            </a:r>
            <a:endParaRPr kumimoji="0" sz="1800" b="1" i="0" u="none" strike="noStrike" kern="0" cap="none" spc="0" normalizeH="0" baseline="0" noProof="0" dirty="0">
              <a:ln>
                <a:noFill/>
              </a:ln>
              <a:solidFill>
                <a:srgbClr val="FFFFFF"/>
              </a:solidFill>
              <a:effectLst/>
              <a:uLnTx/>
              <a:uFillTx/>
              <a:latin typeface="Inter"/>
              <a:ea typeface="Inter"/>
              <a:cs typeface="Inter"/>
              <a:sym typeface="Inter"/>
            </a:endParaRPr>
          </a:p>
        </p:txBody>
      </p:sp>
      <p:cxnSp>
        <p:nvCxnSpPr>
          <p:cNvPr id="72" name="Straight Arrow Connector 71">
            <a:extLst>
              <a:ext uri="{FF2B5EF4-FFF2-40B4-BE49-F238E27FC236}">
                <a16:creationId xmlns:a16="http://schemas.microsoft.com/office/drawing/2014/main" id="{ACF54B4F-22FA-73F8-16B6-3AFA24CE8775}"/>
              </a:ext>
            </a:extLst>
          </p:cNvPr>
          <p:cNvCxnSpPr>
            <a:cxnSpLocks/>
          </p:cNvCxnSpPr>
          <p:nvPr/>
        </p:nvCxnSpPr>
        <p:spPr>
          <a:xfrm>
            <a:off x="3141411" y="14042549"/>
            <a:ext cx="838777" cy="0"/>
          </a:xfrm>
          <a:prstGeom prst="straightConnector1">
            <a:avLst/>
          </a:prstGeom>
          <a:noFill/>
          <a:ln w="9525" cap="flat" cmpd="sng" algn="ctr">
            <a:solidFill>
              <a:srgbClr val="000000">
                <a:shade val="95000"/>
                <a:satMod val="105000"/>
              </a:srgbClr>
            </a:solidFill>
            <a:prstDash val="solid"/>
            <a:tailEnd type="triangle"/>
          </a:ln>
          <a:effectLst/>
        </p:spPr>
      </p:cxnSp>
      <p:cxnSp>
        <p:nvCxnSpPr>
          <p:cNvPr id="73" name="Straight Arrow Connector 72">
            <a:extLst>
              <a:ext uri="{FF2B5EF4-FFF2-40B4-BE49-F238E27FC236}">
                <a16:creationId xmlns:a16="http://schemas.microsoft.com/office/drawing/2014/main" id="{09FA7F55-F2AE-BDF0-94D1-477FB827BC0B}"/>
              </a:ext>
            </a:extLst>
          </p:cNvPr>
          <p:cNvCxnSpPr>
            <a:cxnSpLocks/>
          </p:cNvCxnSpPr>
          <p:nvPr/>
        </p:nvCxnSpPr>
        <p:spPr>
          <a:xfrm flipV="1">
            <a:off x="6480167" y="13977480"/>
            <a:ext cx="1204001" cy="13037"/>
          </a:xfrm>
          <a:prstGeom prst="straightConnector1">
            <a:avLst/>
          </a:prstGeom>
          <a:noFill/>
          <a:ln w="9525" cap="flat" cmpd="sng" algn="ctr">
            <a:solidFill>
              <a:srgbClr val="000000">
                <a:shade val="95000"/>
                <a:satMod val="105000"/>
              </a:srgbClr>
            </a:solidFill>
            <a:prstDash val="solid"/>
            <a:tailEnd type="triangle"/>
          </a:ln>
          <a:effectLst/>
        </p:spPr>
      </p:cxnSp>
      <p:cxnSp>
        <p:nvCxnSpPr>
          <p:cNvPr id="74" name="Connector: Curved 73">
            <a:extLst>
              <a:ext uri="{FF2B5EF4-FFF2-40B4-BE49-F238E27FC236}">
                <a16:creationId xmlns:a16="http://schemas.microsoft.com/office/drawing/2014/main" id="{F03D3023-8A6E-8CF8-9F33-050DBB8E7E2C}"/>
              </a:ext>
            </a:extLst>
          </p:cNvPr>
          <p:cNvCxnSpPr>
            <a:cxnSpLocks/>
          </p:cNvCxnSpPr>
          <p:nvPr/>
        </p:nvCxnSpPr>
        <p:spPr>
          <a:xfrm>
            <a:off x="7050155" y="13457193"/>
            <a:ext cx="494876" cy="332033"/>
          </a:xfrm>
          <a:prstGeom prst="curvedConnector3">
            <a:avLst>
              <a:gd name="adj1" fmla="val 50000"/>
            </a:avLst>
          </a:prstGeom>
          <a:noFill/>
          <a:ln w="9525" cap="flat" cmpd="sng" algn="ctr">
            <a:solidFill>
              <a:srgbClr val="000000">
                <a:shade val="95000"/>
                <a:satMod val="105000"/>
              </a:srgbClr>
            </a:solidFill>
            <a:prstDash val="solid"/>
            <a:tailEnd type="triangle"/>
          </a:ln>
          <a:effectLst/>
        </p:spPr>
      </p:cxnSp>
      <p:cxnSp>
        <p:nvCxnSpPr>
          <p:cNvPr id="75" name="Straight Arrow Connector 74">
            <a:extLst>
              <a:ext uri="{FF2B5EF4-FFF2-40B4-BE49-F238E27FC236}">
                <a16:creationId xmlns:a16="http://schemas.microsoft.com/office/drawing/2014/main" id="{6F932CC6-1E3C-DDEF-FCF4-2711728434A2}"/>
              </a:ext>
            </a:extLst>
          </p:cNvPr>
          <p:cNvCxnSpPr>
            <a:cxnSpLocks/>
          </p:cNvCxnSpPr>
          <p:nvPr/>
        </p:nvCxnSpPr>
        <p:spPr>
          <a:xfrm>
            <a:off x="10319126" y="13964014"/>
            <a:ext cx="903759" cy="0"/>
          </a:xfrm>
          <a:prstGeom prst="straightConnector1">
            <a:avLst/>
          </a:prstGeom>
          <a:noFill/>
          <a:ln w="9525" cap="flat" cmpd="sng" algn="ctr">
            <a:solidFill>
              <a:srgbClr val="000000">
                <a:shade val="95000"/>
                <a:satMod val="105000"/>
              </a:srgbClr>
            </a:solidFill>
            <a:prstDash val="solid"/>
            <a:tailEnd type="triangle"/>
          </a:ln>
          <a:effectLst/>
        </p:spPr>
      </p:cxnSp>
      <p:sp>
        <p:nvSpPr>
          <p:cNvPr id="76" name="Google Shape;358;p36">
            <a:extLst>
              <a:ext uri="{FF2B5EF4-FFF2-40B4-BE49-F238E27FC236}">
                <a16:creationId xmlns:a16="http://schemas.microsoft.com/office/drawing/2014/main" id="{F058EF45-7611-78DF-F456-ACE37DC9B105}"/>
              </a:ext>
            </a:extLst>
          </p:cNvPr>
          <p:cNvSpPr txBox="1"/>
          <p:nvPr/>
        </p:nvSpPr>
        <p:spPr>
          <a:xfrm>
            <a:off x="11306263" y="13440942"/>
            <a:ext cx="3590464" cy="1203214"/>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800" b="1" i="0" u="none" strike="noStrike" kern="0" cap="none" spc="0" normalizeH="0" baseline="0" noProof="0" dirty="0">
                <a:ln>
                  <a:noFill/>
                </a:ln>
                <a:solidFill>
                  <a:schemeClr val="tx1"/>
                </a:solidFill>
                <a:effectLst/>
                <a:uLnTx/>
                <a:uFillTx/>
                <a:latin typeface="Inter"/>
                <a:ea typeface="Inter"/>
                <a:cs typeface="Inter"/>
                <a:sym typeface="Inter"/>
              </a:rPr>
              <a:t>Test dataset now has predicted annotations, which can be compared to exisitng annotations to determine error rate. </a:t>
            </a:r>
            <a:endParaRPr kumimoji="0" sz="1800" b="1" i="0" u="none" strike="noStrike" kern="0" cap="none" spc="0" normalizeH="0" baseline="0" noProof="0" dirty="0">
              <a:ln>
                <a:noFill/>
              </a:ln>
              <a:solidFill>
                <a:schemeClr val="tx1"/>
              </a:solidFill>
              <a:effectLst/>
              <a:uLnTx/>
              <a:uFillTx/>
              <a:latin typeface="Inter"/>
              <a:ea typeface="Inter"/>
              <a:cs typeface="Inter"/>
              <a:sym typeface="Inter"/>
            </a:endParaRPr>
          </a:p>
        </p:txBody>
      </p:sp>
      <p:cxnSp>
        <p:nvCxnSpPr>
          <p:cNvPr id="77" name="Straight Connector 76">
            <a:extLst>
              <a:ext uri="{FF2B5EF4-FFF2-40B4-BE49-F238E27FC236}">
                <a16:creationId xmlns:a16="http://schemas.microsoft.com/office/drawing/2014/main" id="{49FF62E2-82A9-3825-5BCD-568A9F91A40A}"/>
              </a:ext>
            </a:extLst>
          </p:cNvPr>
          <p:cNvCxnSpPr>
            <a:cxnSpLocks/>
          </p:cNvCxnSpPr>
          <p:nvPr/>
        </p:nvCxnSpPr>
        <p:spPr>
          <a:xfrm>
            <a:off x="210427" y="19734439"/>
            <a:ext cx="1464923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56CE64F3-C1AB-11D0-4CB4-4095EF7BF734}"/>
              </a:ext>
            </a:extLst>
          </p:cNvPr>
          <p:cNvSpPr txBox="1"/>
          <p:nvPr/>
        </p:nvSpPr>
        <p:spPr>
          <a:xfrm>
            <a:off x="210427" y="19033573"/>
            <a:ext cx="13943481" cy="646331"/>
          </a:xfrm>
          <a:prstGeom prst="rect">
            <a:avLst/>
          </a:prstGeom>
          <a:noFill/>
        </p:spPr>
        <p:txBody>
          <a:bodyPr wrap="square" rtlCol="0">
            <a:spAutoFit/>
          </a:bodyPr>
          <a:lstStyle/>
          <a:p>
            <a:r>
              <a:rPr lang="en-US" sz="3600" b="1" dirty="0">
                <a:solidFill>
                  <a:schemeClr val="accent1"/>
                </a:solidFill>
              </a:rPr>
              <a:t>3. Single-cell RNA seq. dataset summary: Forebrain </a:t>
            </a:r>
          </a:p>
        </p:txBody>
      </p:sp>
      <p:sp>
        <p:nvSpPr>
          <p:cNvPr id="79" name="TextBox 78">
            <a:extLst>
              <a:ext uri="{FF2B5EF4-FFF2-40B4-BE49-F238E27FC236}">
                <a16:creationId xmlns:a16="http://schemas.microsoft.com/office/drawing/2014/main" id="{60EEAEB0-D53B-956B-D39E-0D2F361ADC61}"/>
              </a:ext>
            </a:extLst>
          </p:cNvPr>
          <p:cNvSpPr txBox="1"/>
          <p:nvPr/>
        </p:nvSpPr>
        <p:spPr>
          <a:xfrm>
            <a:off x="493713" y="20003541"/>
            <a:ext cx="14022636" cy="1569660"/>
          </a:xfrm>
          <a:prstGeom prst="rect">
            <a:avLst/>
          </a:prstGeom>
          <a:noFill/>
        </p:spPr>
        <p:txBody>
          <a:bodyPr wrap="square" lIns="91440" tIns="45720" rIns="91440" bIns="45720" rtlCol="0" anchor="t">
            <a:spAutoFit/>
          </a:bodyPr>
          <a:lstStyle/>
          <a:p>
            <a:r>
              <a:rPr lang="en-US" sz="2400" dirty="0">
                <a:cs typeface="Arial"/>
              </a:rPr>
              <a:t>A well-defined taxonomy is needed to successfully train a machine learning model. Here, we used the Allen Institute’s mouse forebrain dataset, as it has well-defined cluster annotations and is created with data from a variety of </a:t>
            </a:r>
            <a:r>
              <a:rPr lang="en-US" sz="2400" dirty="0" err="1">
                <a:cs typeface="Arial"/>
              </a:rPr>
              <a:t>scRNA</a:t>
            </a:r>
            <a:r>
              <a:rPr lang="en-US" sz="2400" dirty="0">
                <a:cs typeface="Arial"/>
              </a:rPr>
              <a:t>-seq platform modalities: </a:t>
            </a:r>
            <a:r>
              <a:rPr lang="en-US" sz="2400" dirty="0" err="1">
                <a:cs typeface="Arial"/>
              </a:rPr>
              <a:t>SmartSeq</a:t>
            </a:r>
            <a:r>
              <a:rPr lang="en-US" sz="2400" dirty="0">
                <a:cs typeface="Arial"/>
              </a:rPr>
              <a:t> (SS), 10Xv2 (v2), and 10Xv3 (v3). </a:t>
            </a:r>
          </a:p>
          <a:p>
            <a:endParaRPr lang="en-US" sz="2400" dirty="0">
              <a:cs typeface="Arial"/>
            </a:endParaRPr>
          </a:p>
        </p:txBody>
      </p:sp>
      <p:cxnSp>
        <p:nvCxnSpPr>
          <p:cNvPr id="80" name="Google Shape;344;p36">
            <a:extLst>
              <a:ext uri="{FF2B5EF4-FFF2-40B4-BE49-F238E27FC236}">
                <a16:creationId xmlns:a16="http://schemas.microsoft.com/office/drawing/2014/main" id="{6DE39EF6-E2E2-7262-58A3-5B19B592F286}"/>
              </a:ext>
            </a:extLst>
          </p:cNvPr>
          <p:cNvCxnSpPr>
            <a:cxnSpLocks/>
          </p:cNvCxnSpPr>
          <p:nvPr/>
        </p:nvCxnSpPr>
        <p:spPr>
          <a:xfrm>
            <a:off x="2113830" y="22922148"/>
            <a:ext cx="0" cy="263191"/>
          </a:xfrm>
          <a:prstGeom prst="straightConnector1">
            <a:avLst/>
          </a:prstGeom>
          <a:noFill/>
          <a:ln w="19050" cap="flat" cmpd="sng">
            <a:solidFill>
              <a:schemeClr val="dk1"/>
            </a:solidFill>
            <a:prstDash val="solid"/>
            <a:round/>
            <a:headEnd type="none" w="med" len="med"/>
            <a:tailEnd type="none" w="med" len="med"/>
          </a:ln>
        </p:spPr>
      </p:cxnSp>
      <p:cxnSp>
        <p:nvCxnSpPr>
          <p:cNvPr id="81" name="Google Shape;347;p36">
            <a:extLst>
              <a:ext uri="{FF2B5EF4-FFF2-40B4-BE49-F238E27FC236}">
                <a16:creationId xmlns:a16="http://schemas.microsoft.com/office/drawing/2014/main" id="{A0D2A5C1-F4B3-211B-4400-AEAB434955CF}"/>
              </a:ext>
            </a:extLst>
          </p:cNvPr>
          <p:cNvCxnSpPr>
            <a:cxnSpLocks/>
          </p:cNvCxnSpPr>
          <p:nvPr/>
        </p:nvCxnSpPr>
        <p:spPr>
          <a:xfrm>
            <a:off x="2095072" y="23624136"/>
            <a:ext cx="0" cy="262401"/>
          </a:xfrm>
          <a:prstGeom prst="straightConnector1">
            <a:avLst/>
          </a:prstGeom>
          <a:noFill/>
          <a:ln w="19050" cap="flat" cmpd="sng">
            <a:solidFill>
              <a:schemeClr val="dk1"/>
            </a:solidFill>
            <a:prstDash val="solid"/>
            <a:round/>
            <a:headEnd type="none" w="med" len="med"/>
            <a:tailEnd type="none" w="med" len="med"/>
          </a:ln>
        </p:spPr>
      </p:cxnSp>
      <p:sp>
        <p:nvSpPr>
          <p:cNvPr id="84" name="Google Shape;359;p36">
            <a:extLst>
              <a:ext uri="{FF2B5EF4-FFF2-40B4-BE49-F238E27FC236}">
                <a16:creationId xmlns:a16="http://schemas.microsoft.com/office/drawing/2014/main" id="{C94D9387-FE85-4424-AA35-9396203AB735}"/>
              </a:ext>
            </a:extLst>
          </p:cNvPr>
          <p:cNvSpPr txBox="1"/>
          <p:nvPr/>
        </p:nvSpPr>
        <p:spPr>
          <a:xfrm>
            <a:off x="1362247" y="22501728"/>
            <a:ext cx="1434120" cy="443489"/>
          </a:xfrm>
          <a:prstGeom prst="rect">
            <a:avLst/>
          </a:prstGeo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sz="1400" b="1" dirty="0">
                <a:latin typeface="Inter"/>
                <a:ea typeface="Inter"/>
                <a:cs typeface="Inter"/>
                <a:sym typeface="Inter"/>
              </a:rPr>
              <a:t>16 neighborhoods</a:t>
            </a:r>
            <a:endParaRPr sz="1400" b="1" dirty="0">
              <a:latin typeface="Inter"/>
              <a:ea typeface="Inter"/>
              <a:cs typeface="Inter"/>
              <a:sym typeface="Inter"/>
            </a:endParaRPr>
          </a:p>
        </p:txBody>
      </p:sp>
      <p:sp>
        <p:nvSpPr>
          <p:cNvPr id="85" name="Google Shape;360;p36">
            <a:extLst>
              <a:ext uri="{FF2B5EF4-FFF2-40B4-BE49-F238E27FC236}">
                <a16:creationId xmlns:a16="http://schemas.microsoft.com/office/drawing/2014/main" id="{70A73AD0-9642-C2A0-8D76-C3F23A51C22A}"/>
              </a:ext>
            </a:extLst>
          </p:cNvPr>
          <p:cNvSpPr txBox="1"/>
          <p:nvPr/>
        </p:nvSpPr>
        <p:spPr>
          <a:xfrm>
            <a:off x="1068616" y="23148553"/>
            <a:ext cx="2092677" cy="443489"/>
          </a:xfrm>
          <a:prstGeom prst="rect">
            <a:avLst/>
          </a:prstGeo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Inter"/>
                <a:ea typeface="Inter"/>
                <a:cs typeface="Inter"/>
                <a:sym typeface="Inter"/>
              </a:rPr>
              <a:t>170 subclasses</a:t>
            </a:r>
            <a:endParaRPr sz="1800" b="1" dirty="0">
              <a:latin typeface="Inter"/>
              <a:ea typeface="Inter"/>
              <a:cs typeface="Inter"/>
              <a:sym typeface="Inter"/>
            </a:endParaRPr>
          </a:p>
        </p:txBody>
      </p:sp>
      <p:sp>
        <p:nvSpPr>
          <p:cNvPr id="86" name="Google Shape;361;p36">
            <a:extLst>
              <a:ext uri="{FF2B5EF4-FFF2-40B4-BE49-F238E27FC236}">
                <a16:creationId xmlns:a16="http://schemas.microsoft.com/office/drawing/2014/main" id="{A9503E45-5C2A-345E-C727-99AE8D649F62}"/>
              </a:ext>
            </a:extLst>
          </p:cNvPr>
          <p:cNvSpPr txBox="1"/>
          <p:nvPr/>
        </p:nvSpPr>
        <p:spPr>
          <a:xfrm>
            <a:off x="607846" y="23899378"/>
            <a:ext cx="2942922" cy="443489"/>
          </a:xfrm>
          <a:prstGeom prst="rect">
            <a:avLst/>
          </a:prstGeo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Inter"/>
                <a:ea typeface="Inter"/>
                <a:cs typeface="Inter"/>
                <a:sym typeface="Inter"/>
              </a:rPr>
              <a:t>2156 clusters</a:t>
            </a:r>
            <a:endParaRPr sz="1800" b="1" dirty="0">
              <a:latin typeface="Inter"/>
              <a:ea typeface="Inter"/>
              <a:cs typeface="Inter"/>
              <a:sym typeface="Inter"/>
            </a:endParaRPr>
          </a:p>
        </p:txBody>
      </p:sp>
      <p:sp>
        <p:nvSpPr>
          <p:cNvPr id="29" name="TextBox 28">
            <a:extLst>
              <a:ext uri="{FF2B5EF4-FFF2-40B4-BE49-F238E27FC236}">
                <a16:creationId xmlns:a16="http://schemas.microsoft.com/office/drawing/2014/main" id="{3D410E5D-6D20-2412-F8FC-C1C89E0F6280}"/>
              </a:ext>
            </a:extLst>
          </p:cNvPr>
          <p:cNvSpPr txBox="1"/>
          <p:nvPr/>
        </p:nvSpPr>
        <p:spPr>
          <a:xfrm>
            <a:off x="10035014" y="26433889"/>
            <a:ext cx="4615055" cy="646331"/>
          </a:xfrm>
          <a:prstGeom prst="rect">
            <a:avLst/>
          </a:prstGeom>
          <a:noFill/>
        </p:spPr>
        <p:txBody>
          <a:bodyPr wrap="square" rtlCol="0">
            <a:spAutoFit/>
          </a:bodyPr>
          <a:lstStyle/>
          <a:p>
            <a:r>
              <a:rPr kumimoji="0" lang="en-US" sz="1800" b="0" i="0" u="none" strike="noStrike" kern="1200" cap="none" spc="0" normalizeH="0" baseline="0" noProof="0" dirty="0">
                <a:ln>
                  <a:noFill/>
                </a:ln>
                <a:solidFill>
                  <a:srgbClr val="000000"/>
                </a:solidFill>
                <a:effectLst/>
                <a:uLnTx/>
                <a:uFillTx/>
                <a:latin typeface="Arial"/>
                <a:ea typeface="+mn-ea"/>
                <a:cs typeface="Arial"/>
              </a:rPr>
              <a:t>Forebrain dataset UMAP represented by 2156 clusters. Generated by </a:t>
            </a:r>
            <a:r>
              <a:rPr kumimoji="0" lang="en-US" sz="1800" b="0" i="0" u="none" strike="noStrike" kern="1200" cap="none" spc="0" normalizeH="0" baseline="0" noProof="0" dirty="0" err="1">
                <a:ln>
                  <a:noFill/>
                </a:ln>
                <a:solidFill>
                  <a:srgbClr val="000000"/>
                </a:solidFill>
                <a:effectLst/>
                <a:uLnTx/>
                <a:uFillTx/>
                <a:latin typeface="Arial"/>
                <a:ea typeface="+mn-ea"/>
                <a:cs typeface="Arial"/>
              </a:rPr>
              <a:t>Zizhen</a:t>
            </a:r>
            <a:r>
              <a:rPr kumimoji="0" lang="en-US" sz="1800" b="0" i="0" u="none" strike="noStrike" kern="1200" cap="none" spc="0" normalizeH="0" baseline="0" noProof="0" dirty="0">
                <a:ln>
                  <a:noFill/>
                </a:ln>
                <a:solidFill>
                  <a:srgbClr val="000000"/>
                </a:solidFill>
                <a:effectLst/>
                <a:uLnTx/>
                <a:uFillTx/>
                <a:latin typeface="Arial"/>
                <a:ea typeface="+mn-ea"/>
                <a:cs typeface="Arial"/>
              </a:rPr>
              <a:t> Yao. </a:t>
            </a:r>
            <a:endParaRPr lang="en-US" sz="6600" dirty="0"/>
          </a:p>
        </p:txBody>
      </p:sp>
      <p:pic>
        <p:nvPicPr>
          <p:cNvPr id="1039" name="Picture 15">
            <a:extLst>
              <a:ext uri="{FF2B5EF4-FFF2-40B4-BE49-F238E27FC236}">
                <a16:creationId xmlns:a16="http://schemas.microsoft.com/office/drawing/2014/main" id="{58C5AA0F-A76B-3939-4F15-32D6918E414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47825" y="21993696"/>
            <a:ext cx="3584868" cy="3566988"/>
          </a:xfrm>
          <a:prstGeom prst="rect">
            <a:avLst/>
          </a:prstGeom>
          <a:noFill/>
          <a:extLst>
            <a:ext uri="{909E8E84-426E-40DD-AFC4-6F175D3DCCD1}">
              <a14:hiddenFill xmlns:a14="http://schemas.microsoft.com/office/drawing/2010/main">
                <a:solidFill>
                  <a:srgbClr val="FFFFFF"/>
                </a:solidFill>
              </a14:hiddenFill>
            </a:ext>
          </a:extLst>
        </p:spPr>
      </p:pic>
      <p:sp>
        <p:nvSpPr>
          <p:cNvPr id="97" name="TextBox 96">
            <a:extLst>
              <a:ext uri="{FF2B5EF4-FFF2-40B4-BE49-F238E27FC236}">
                <a16:creationId xmlns:a16="http://schemas.microsoft.com/office/drawing/2014/main" id="{20A714A0-A6AC-A91C-C4CB-6F1BA353E13F}"/>
              </a:ext>
            </a:extLst>
          </p:cNvPr>
          <p:cNvSpPr txBox="1"/>
          <p:nvPr/>
        </p:nvSpPr>
        <p:spPr>
          <a:xfrm>
            <a:off x="563781" y="28544739"/>
            <a:ext cx="13827948" cy="6555641"/>
          </a:xfrm>
          <a:prstGeom prst="rect">
            <a:avLst/>
          </a:prstGeom>
          <a:noFill/>
        </p:spPr>
        <p:txBody>
          <a:bodyPr wrap="square" lIns="91440" tIns="45720" rIns="91440" bIns="45720" rtlCol="0" anchor="t">
            <a:spAutoFit/>
          </a:bodyPr>
          <a:lstStyle/>
          <a:p>
            <a:r>
              <a:rPr lang="en-US" sz="2400" dirty="0">
                <a:cs typeface="Arial"/>
              </a:rPr>
              <a:t>We need a K-Nearest Neighbor mapping algorithm (KNN) to classify unknown cells. </a:t>
            </a:r>
          </a:p>
          <a:p>
            <a:r>
              <a:rPr lang="en-US" sz="2400" dirty="0">
                <a:cs typeface="Arial"/>
              </a:rPr>
              <a:t>Algorithms tested: </a:t>
            </a:r>
            <a:br>
              <a:rPr lang="en-US" sz="2400" dirty="0">
                <a:cs typeface="Arial"/>
              </a:rPr>
            </a:br>
            <a:endParaRPr lang="en-US" sz="2400" dirty="0">
              <a:cs typeface="Arial"/>
            </a:endParaRPr>
          </a:p>
          <a:p>
            <a:pPr lvl="1"/>
            <a:r>
              <a:rPr lang="en-US" sz="2400" dirty="0">
                <a:cs typeface="Arial"/>
              </a:rPr>
              <a:t>	“Flat” mapping</a:t>
            </a:r>
            <a:br>
              <a:rPr lang="en-US" sz="2400" dirty="0">
                <a:cs typeface="Arial"/>
              </a:rPr>
            </a:br>
            <a:r>
              <a:rPr lang="en-US" sz="2400" dirty="0">
                <a:cs typeface="Arial"/>
              </a:rPr>
              <a:t>	Calculates distance between test data and all training points 	at the cluster level. Ignores neighborhood/subclass labels. </a:t>
            </a:r>
            <a:br>
              <a:rPr lang="en-US" sz="2400" dirty="0">
                <a:cs typeface="Arial"/>
              </a:rPr>
            </a:br>
            <a:br>
              <a:rPr lang="en-US" sz="2400" dirty="0">
                <a:cs typeface="Arial"/>
              </a:rPr>
            </a:br>
            <a:br>
              <a:rPr lang="en-US" sz="2400" dirty="0">
                <a:cs typeface="Arial"/>
              </a:rPr>
            </a:br>
            <a:endParaRPr lang="en-US" sz="2400" dirty="0">
              <a:cs typeface="Arial"/>
            </a:endParaRPr>
          </a:p>
          <a:p>
            <a:pPr lvl="1"/>
            <a:r>
              <a:rPr lang="en-US" sz="2400" dirty="0">
                <a:cs typeface="Arial"/>
              </a:rPr>
              <a:t>	“HKNN” mapping</a:t>
            </a:r>
            <a:br>
              <a:rPr lang="en-US" sz="2400" dirty="0">
                <a:cs typeface="Arial"/>
              </a:rPr>
            </a:br>
            <a:r>
              <a:rPr lang="en-US" sz="2400" dirty="0">
                <a:cs typeface="Arial"/>
              </a:rPr>
              <a:t>	Begins distance calculations at the neighborhood level 	before evaluating at the subclass and cluster levels. Does 	not calculate distance metric between test data and all 	clusters.</a:t>
            </a:r>
          </a:p>
          <a:p>
            <a:endParaRPr lang="en-US" sz="1800" dirty="0"/>
          </a:p>
          <a:p>
            <a:pPr marL="0" marR="0" lvl="0" indent="0" algn="l" defTabSz="5374208"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srgbClr val="000000"/>
                </a:solidFill>
                <a:effectLst/>
                <a:uLnTx/>
                <a:uFillTx/>
                <a:latin typeface="Arial"/>
                <a:ea typeface="+mn-ea"/>
                <a:cs typeface="Arial"/>
              </a:rPr>
              <a:t>Top.n.genes</a:t>
            </a:r>
            <a:r>
              <a:rPr kumimoji="0" lang="en-US" sz="2400" b="0" i="0" u="none" strike="noStrike" kern="1200" cap="none" spc="0" normalizeH="0" baseline="0" noProof="0" dirty="0">
                <a:ln>
                  <a:noFill/>
                </a:ln>
                <a:solidFill>
                  <a:srgbClr val="000000"/>
                </a:solidFill>
                <a:effectLst/>
                <a:uLnTx/>
                <a:uFillTx/>
                <a:latin typeface="Arial"/>
                <a:ea typeface="+mn-ea"/>
                <a:cs typeface="Arial"/>
              </a:rPr>
              <a:t>: the number genes’ median expression data we look at to represent each grouping. </a:t>
            </a:r>
          </a:p>
          <a:p>
            <a:pPr marL="342900" marR="0" lvl="0" indent="-342900" algn="l" defTabSz="537420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Arial"/>
                <a:ea typeface="+mn-ea"/>
                <a:cs typeface="Arial"/>
              </a:rPr>
              <a:t>This parameter can be optimized—the default is 15, shown in figure 5I.</a:t>
            </a:r>
          </a:p>
          <a:p>
            <a:endParaRPr lang="en-US" sz="1800" dirty="0"/>
          </a:p>
        </p:txBody>
      </p:sp>
      <p:cxnSp>
        <p:nvCxnSpPr>
          <p:cNvPr id="98" name="Straight Connector 97">
            <a:extLst>
              <a:ext uri="{FF2B5EF4-FFF2-40B4-BE49-F238E27FC236}">
                <a16:creationId xmlns:a16="http://schemas.microsoft.com/office/drawing/2014/main" id="{F1AD50DB-EE6F-8721-E833-3743F1945A80}"/>
              </a:ext>
            </a:extLst>
          </p:cNvPr>
          <p:cNvCxnSpPr>
            <a:cxnSpLocks/>
          </p:cNvCxnSpPr>
          <p:nvPr/>
        </p:nvCxnSpPr>
        <p:spPr>
          <a:xfrm>
            <a:off x="373557" y="28394178"/>
            <a:ext cx="14443376"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99" name="TextBox 98">
            <a:extLst>
              <a:ext uri="{FF2B5EF4-FFF2-40B4-BE49-F238E27FC236}">
                <a16:creationId xmlns:a16="http://schemas.microsoft.com/office/drawing/2014/main" id="{9DCEB081-8BF7-A2DF-D8C4-C4A0A95BB262}"/>
              </a:ext>
            </a:extLst>
          </p:cNvPr>
          <p:cNvSpPr txBox="1"/>
          <p:nvPr/>
        </p:nvSpPr>
        <p:spPr>
          <a:xfrm>
            <a:off x="294737" y="27681659"/>
            <a:ext cx="14057510" cy="646331"/>
          </a:xfrm>
          <a:prstGeom prst="rect">
            <a:avLst/>
          </a:prstGeom>
          <a:noFill/>
        </p:spPr>
        <p:txBody>
          <a:bodyPr wrap="square" lIns="91440" tIns="45720" rIns="91440" bIns="45720" rtlCol="0" anchor="t">
            <a:spAutoFit/>
          </a:bodyPr>
          <a:lstStyle/>
          <a:p>
            <a:r>
              <a:rPr lang="en-US" sz="3600" b="1" dirty="0">
                <a:solidFill>
                  <a:schemeClr val="accent1"/>
                </a:solidFill>
                <a:cs typeface="Arial"/>
              </a:rPr>
              <a:t>4. Overview of flat and HKNN mapping algorithms</a:t>
            </a:r>
          </a:p>
        </p:txBody>
      </p:sp>
      <p:cxnSp>
        <p:nvCxnSpPr>
          <p:cNvPr id="100" name="Straight Connector 99">
            <a:extLst>
              <a:ext uri="{FF2B5EF4-FFF2-40B4-BE49-F238E27FC236}">
                <a16:creationId xmlns:a16="http://schemas.microsoft.com/office/drawing/2014/main" id="{34709012-D4A6-4A3D-4070-832A2BBCB2AA}"/>
              </a:ext>
            </a:extLst>
          </p:cNvPr>
          <p:cNvCxnSpPr>
            <a:cxnSpLocks/>
          </p:cNvCxnSpPr>
          <p:nvPr/>
        </p:nvCxnSpPr>
        <p:spPr>
          <a:xfrm>
            <a:off x="294737" y="4512553"/>
            <a:ext cx="14433414"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F2474074-4E36-005C-4F4F-6FB9D2B5A4DD}"/>
              </a:ext>
            </a:extLst>
          </p:cNvPr>
          <p:cNvSpPr txBox="1"/>
          <p:nvPr/>
        </p:nvSpPr>
        <p:spPr>
          <a:xfrm>
            <a:off x="16782439" y="5096148"/>
            <a:ext cx="15491140" cy="954107"/>
          </a:xfrm>
          <a:prstGeom prst="rect">
            <a:avLst/>
          </a:prstGeom>
          <a:noFill/>
        </p:spPr>
        <p:txBody>
          <a:bodyPr wrap="square" lIns="91440" tIns="45720" rIns="91440" bIns="45720" rtlCol="0" anchor="t">
            <a:spAutoFit/>
          </a:bodyPr>
          <a:lstStyle/>
          <a:p>
            <a:r>
              <a:rPr lang="en-US" sz="2800" b="1" dirty="0">
                <a:solidFill>
                  <a:schemeClr val="accent1"/>
                </a:solidFill>
                <a:cs typeface="Arial"/>
              </a:rPr>
              <a:t>I. Comparison of algorithm error rates reveals HKNN mapping to be more accurate than flat mapping, except when using the v3 test dataset</a:t>
            </a:r>
          </a:p>
        </p:txBody>
      </p:sp>
      <p:cxnSp>
        <p:nvCxnSpPr>
          <p:cNvPr id="111" name="Straight Connector 110">
            <a:extLst>
              <a:ext uri="{FF2B5EF4-FFF2-40B4-BE49-F238E27FC236}">
                <a16:creationId xmlns:a16="http://schemas.microsoft.com/office/drawing/2014/main" id="{8D64BA02-2FF0-6E85-84C8-42DE0F40097C}"/>
              </a:ext>
            </a:extLst>
          </p:cNvPr>
          <p:cNvCxnSpPr>
            <a:cxnSpLocks/>
          </p:cNvCxnSpPr>
          <p:nvPr/>
        </p:nvCxnSpPr>
        <p:spPr>
          <a:xfrm>
            <a:off x="16735870" y="4818258"/>
            <a:ext cx="33705233" cy="8574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8DD6645B-8BC4-FBC9-ABB0-C4D324F2769C}"/>
              </a:ext>
            </a:extLst>
          </p:cNvPr>
          <p:cNvSpPr txBox="1"/>
          <p:nvPr/>
        </p:nvSpPr>
        <p:spPr>
          <a:xfrm>
            <a:off x="34395348" y="32063484"/>
            <a:ext cx="16336954" cy="523220"/>
          </a:xfrm>
          <a:prstGeom prst="rect">
            <a:avLst/>
          </a:prstGeom>
          <a:noFill/>
        </p:spPr>
        <p:txBody>
          <a:bodyPr wrap="square" rtlCol="0">
            <a:spAutoFit/>
          </a:bodyPr>
          <a:lstStyle/>
          <a:p>
            <a:r>
              <a:rPr lang="en-US" sz="2800" b="1" dirty="0">
                <a:solidFill>
                  <a:schemeClr val="accent1"/>
                </a:solidFill>
              </a:rPr>
              <a:t>Acknowledgements</a:t>
            </a:r>
            <a:endParaRPr lang="en-US" sz="3600" b="1" dirty="0">
              <a:solidFill>
                <a:schemeClr val="accent1"/>
              </a:solidFill>
            </a:endParaRPr>
          </a:p>
        </p:txBody>
      </p:sp>
      <p:cxnSp>
        <p:nvCxnSpPr>
          <p:cNvPr id="117" name="Straight Connector 116">
            <a:extLst>
              <a:ext uri="{FF2B5EF4-FFF2-40B4-BE49-F238E27FC236}">
                <a16:creationId xmlns:a16="http://schemas.microsoft.com/office/drawing/2014/main" id="{5A9ABEDF-D86B-AFFD-9A04-38E086AD3C65}"/>
              </a:ext>
            </a:extLst>
          </p:cNvPr>
          <p:cNvCxnSpPr>
            <a:cxnSpLocks/>
          </p:cNvCxnSpPr>
          <p:nvPr/>
        </p:nvCxnSpPr>
        <p:spPr>
          <a:xfrm flipV="1">
            <a:off x="34446999" y="32586704"/>
            <a:ext cx="15994105" cy="878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18" name="TextBox 117">
            <a:extLst>
              <a:ext uri="{FF2B5EF4-FFF2-40B4-BE49-F238E27FC236}">
                <a16:creationId xmlns:a16="http://schemas.microsoft.com/office/drawing/2014/main" id="{7233AF54-28F6-FC16-BB81-9A639BD7C90F}"/>
              </a:ext>
            </a:extLst>
          </p:cNvPr>
          <p:cNvSpPr txBox="1"/>
          <p:nvPr/>
        </p:nvSpPr>
        <p:spPr>
          <a:xfrm>
            <a:off x="34446999" y="29531991"/>
            <a:ext cx="16336954" cy="523220"/>
          </a:xfrm>
          <a:prstGeom prst="rect">
            <a:avLst/>
          </a:prstGeom>
          <a:noFill/>
        </p:spPr>
        <p:txBody>
          <a:bodyPr wrap="square" rtlCol="0">
            <a:spAutoFit/>
          </a:bodyPr>
          <a:lstStyle/>
          <a:p>
            <a:r>
              <a:rPr lang="en-US" sz="2800" b="1" dirty="0">
                <a:solidFill>
                  <a:schemeClr val="accent1"/>
                </a:solidFill>
              </a:rPr>
              <a:t>References</a:t>
            </a:r>
          </a:p>
        </p:txBody>
      </p:sp>
      <p:cxnSp>
        <p:nvCxnSpPr>
          <p:cNvPr id="119" name="Straight Connector 118">
            <a:extLst>
              <a:ext uri="{FF2B5EF4-FFF2-40B4-BE49-F238E27FC236}">
                <a16:creationId xmlns:a16="http://schemas.microsoft.com/office/drawing/2014/main" id="{C1BED9A5-5643-1833-1F98-49C7257B70C3}"/>
              </a:ext>
            </a:extLst>
          </p:cNvPr>
          <p:cNvCxnSpPr>
            <a:cxnSpLocks/>
          </p:cNvCxnSpPr>
          <p:nvPr/>
        </p:nvCxnSpPr>
        <p:spPr>
          <a:xfrm flipV="1">
            <a:off x="34487109" y="30177643"/>
            <a:ext cx="15953995" cy="26614"/>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21" name="TextBox 120">
            <a:extLst>
              <a:ext uri="{FF2B5EF4-FFF2-40B4-BE49-F238E27FC236}">
                <a16:creationId xmlns:a16="http://schemas.microsoft.com/office/drawing/2014/main" id="{A6DA935B-FE3D-419F-2836-2F552FBB83A1}"/>
              </a:ext>
            </a:extLst>
          </p:cNvPr>
          <p:cNvSpPr txBox="1"/>
          <p:nvPr/>
        </p:nvSpPr>
        <p:spPr>
          <a:xfrm>
            <a:off x="16821873" y="29523517"/>
            <a:ext cx="16336954" cy="646331"/>
          </a:xfrm>
          <a:prstGeom prst="rect">
            <a:avLst/>
          </a:prstGeom>
          <a:noFill/>
        </p:spPr>
        <p:txBody>
          <a:bodyPr wrap="square" rtlCol="0">
            <a:spAutoFit/>
          </a:bodyPr>
          <a:lstStyle/>
          <a:p>
            <a:r>
              <a:rPr lang="en-US" sz="3600" b="1" dirty="0">
                <a:solidFill>
                  <a:schemeClr val="accent1"/>
                </a:solidFill>
              </a:rPr>
              <a:t>7. Conclusions</a:t>
            </a:r>
          </a:p>
        </p:txBody>
      </p:sp>
      <p:cxnSp>
        <p:nvCxnSpPr>
          <p:cNvPr id="122" name="Straight Connector 121">
            <a:extLst>
              <a:ext uri="{FF2B5EF4-FFF2-40B4-BE49-F238E27FC236}">
                <a16:creationId xmlns:a16="http://schemas.microsoft.com/office/drawing/2014/main" id="{2084F604-4072-9B1C-A9DE-17F8DB59BE16}"/>
              </a:ext>
            </a:extLst>
          </p:cNvPr>
          <p:cNvCxnSpPr/>
          <p:nvPr/>
        </p:nvCxnSpPr>
        <p:spPr>
          <a:xfrm>
            <a:off x="16814525" y="30204257"/>
            <a:ext cx="16336954"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D1DE2C34-7522-5C21-1657-D8EDC19D0692}"/>
              </a:ext>
            </a:extLst>
          </p:cNvPr>
          <p:cNvSpPr txBox="1"/>
          <p:nvPr/>
        </p:nvSpPr>
        <p:spPr>
          <a:xfrm rot="16200000">
            <a:off x="6090345" y="17088537"/>
            <a:ext cx="2112000" cy="338554"/>
          </a:xfrm>
          <a:prstGeom prst="rect">
            <a:avLst/>
          </a:prstGeom>
          <a:noFill/>
        </p:spPr>
        <p:txBody>
          <a:bodyPr wrap="square" rtlCol="0">
            <a:spAutoFit/>
          </a:bodyPr>
          <a:lstStyle/>
          <a:p>
            <a:pPr algn="ctr"/>
            <a:r>
              <a:rPr lang="en-US" sz="1600" b="1" dirty="0"/>
              <a:t>Predicted label</a:t>
            </a:r>
          </a:p>
        </p:txBody>
      </p:sp>
      <p:sp>
        <p:nvSpPr>
          <p:cNvPr id="102" name="TextBox 101">
            <a:extLst>
              <a:ext uri="{FF2B5EF4-FFF2-40B4-BE49-F238E27FC236}">
                <a16:creationId xmlns:a16="http://schemas.microsoft.com/office/drawing/2014/main" id="{565DF288-4B34-29A0-AACB-D2BCE24513ED}"/>
              </a:ext>
            </a:extLst>
          </p:cNvPr>
          <p:cNvSpPr txBox="1"/>
          <p:nvPr/>
        </p:nvSpPr>
        <p:spPr>
          <a:xfrm>
            <a:off x="7814993" y="15680456"/>
            <a:ext cx="2112000" cy="338554"/>
          </a:xfrm>
          <a:prstGeom prst="rect">
            <a:avLst/>
          </a:prstGeom>
          <a:noFill/>
        </p:spPr>
        <p:txBody>
          <a:bodyPr wrap="square" rtlCol="0">
            <a:spAutoFit/>
          </a:bodyPr>
          <a:lstStyle/>
          <a:p>
            <a:pPr algn="ctr"/>
            <a:r>
              <a:rPr lang="en-US" sz="1600" b="1" dirty="0"/>
              <a:t>True label</a:t>
            </a:r>
          </a:p>
        </p:txBody>
      </p:sp>
      <p:sp>
        <p:nvSpPr>
          <p:cNvPr id="103" name="TextBox 102">
            <a:extLst>
              <a:ext uri="{FF2B5EF4-FFF2-40B4-BE49-F238E27FC236}">
                <a16:creationId xmlns:a16="http://schemas.microsoft.com/office/drawing/2014/main" id="{B9C7CA5F-9C41-9EA2-F6FA-20D0BC5A86BD}"/>
              </a:ext>
            </a:extLst>
          </p:cNvPr>
          <p:cNvSpPr txBox="1"/>
          <p:nvPr/>
        </p:nvSpPr>
        <p:spPr>
          <a:xfrm>
            <a:off x="7692542" y="15961651"/>
            <a:ext cx="1178451" cy="307777"/>
          </a:xfrm>
          <a:prstGeom prst="rect">
            <a:avLst/>
          </a:prstGeom>
          <a:noFill/>
        </p:spPr>
        <p:txBody>
          <a:bodyPr wrap="square" rtlCol="0">
            <a:spAutoFit/>
          </a:bodyPr>
          <a:lstStyle/>
          <a:p>
            <a:pPr algn="ctr"/>
            <a:r>
              <a:rPr lang="en-US" sz="1400" dirty="0"/>
              <a:t>Positive</a:t>
            </a:r>
            <a:endParaRPr lang="en-US" sz="1800" dirty="0"/>
          </a:p>
        </p:txBody>
      </p:sp>
      <p:sp>
        <p:nvSpPr>
          <p:cNvPr id="104" name="TextBox 103">
            <a:extLst>
              <a:ext uri="{FF2B5EF4-FFF2-40B4-BE49-F238E27FC236}">
                <a16:creationId xmlns:a16="http://schemas.microsoft.com/office/drawing/2014/main" id="{5308E852-905E-2E47-8947-2D34C7BE7B41}"/>
              </a:ext>
            </a:extLst>
          </p:cNvPr>
          <p:cNvSpPr txBox="1"/>
          <p:nvPr/>
        </p:nvSpPr>
        <p:spPr>
          <a:xfrm>
            <a:off x="8881798" y="15939375"/>
            <a:ext cx="1178451" cy="307777"/>
          </a:xfrm>
          <a:prstGeom prst="rect">
            <a:avLst/>
          </a:prstGeom>
          <a:noFill/>
        </p:spPr>
        <p:txBody>
          <a:bodyPr wrap="square" rtlCol="0">
            <a:spAutoFit/>
          </a:bodyPr>
          <a:lstStyle/>
          <a:p>
            <a:pPr algn="ctr"/>
            <a:r>
              <a:rPr lang="en-US" sz="1400" dirty="0"/>
              <a:t>Negative</a:t>
            </a:r>
            <a:endParaRPr lang="en-US" sz="1800" dirty="0"/>
          </a:p>
        </p:txBody>
      </p:sp>
      <p:sp>
        <p:nvSpPr>
          <p:cNvPr id="110" name="TextBox 109">
            <a:extLst>
              <a:ext uri="{FF2B5EF4-FFF2-40B4-BE49-F238E27FC236}">
                <a16:creationId xmlns:a16="http://schemas.microsoft.com/office/drawing/2014/main" id="{09ED852C-660F-6BD5-4555-376CB4D46315}"/>
              </a:ext>
            </a:extLst>
          </p:cNvPr>
          <p:cNvSpPr txBox="1"/>
          <p:nvPr/>
        </p:nvSpPr>
        <p:spPr>
          <a:xfrm rot="16200000">
            <a:off x="6961634" y="16521490"/>
            <a:ext cx="1178451" cy="307777"/>
          </a:xfrm>
          <a:prstGeom prst="rect">
            <a:avLst/>
          </a:prstGeom>
          <a:noFill/>
        </p:spPr>
        <p:txBody>
          <a:bodyPr wrap="square" rtlCol="0">
            <a:spAutoFit/>
          </a:bodyPr>
          <a:lstStyle/>
          <a:p>
            <a:pPr algn="ctr"/>
            <a:r>
              <a:rPr lang="en-US" sz="1400" dirty="0"/>
              <a:t>Positive</a:t>
            </a:r>
            <a:endParaRPr lang="en-US" sz="1800" dirty="0"/>
          </a:p>
        </p:txBody>
      </p:sp>
      <p:sp>
        <p:nvSpPr>
          <p:cNvPr id="120" name="TextBox 119">
            <a:extLst>
              <a:ext uri="{FF2B5EF4-FFF2-40B4-BE49-F238E27FC236}">
                <a16:creationId xmlns:a16="http://schemas.microsoft.com/office/drawing/2014/main" id="{F47597A2-864C-7A0B-040D-DE0A85F74C37}"/>
              </a:ext>
            </a:extLst>
          </p:cNvPr>
          <p:cNvSpPr txBox="1"/>
          <p:nvPr/>
        </p:nvSpPr>
        <p:spPr>
          <a:xfrm rot="16200000">
            <a:off x="6969793" y="17544336"/>
            <a:ext cx="1178451" cy="307777"/>
          </a:xfrm>
          <a:prstGeom prst="rect">
            <a:avLst/>
          </a:prstGeom>
          <a:noFill/>
        </p:spPr>
        <p:txBody>
          <a:bodyPr wrap="square" rtlCol="0">
            <a:spAutoFit/>
          </a:bodyPr>
          <a:lstStyle/>
          <a:p>
            <a:pPr algn="ctr"/>
            <a:r>
              <a:rPr lang="en-US" sz="1400" dirty="0"/>
              <a:t>Negative</a:t>
            </a:r>
            <a:endParaRPr lang="en-US" sz="1800" dirty="0"/>
          </a:p>
        </p:txBody>
      </p:sp>
      <p:sp>
        <p:nvSpPr>
          <p:cNvPr id="15" name="Rectangle 14">
            <a:extLst>
              <a:ext uri="{FF2B5EF4-FFF2-40B4-BE49-F238E27FC236}">
                <a16:creationId xmlns:a16="http://schemas.microsoft.com/office/drawing/2014/main" id="{CE77F43D-8810-22E8-FFA8-2B0F2E7A6DEE}"/>
              </a:ext>
            </a:extLst>
          </p:cNvPr>
          <p:cNvSpPr/>
          <p:nvPr/>
        </p:nvSpPr>
        <p:spPr>
          <a:xfrm>
            <a:off x="7708273" y="16222926"/>
            <a:ext cx="1158776" cy="101177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a:extLst>
              <a:ext uri="{FF2B5EF4-FFF2-40B4-BE49-F238E27FC236}">
                <a16:creationId xmlns:a16="http://schemas.microsoft.com/office/drawing/2014/main" id="{83E801BA-34A7-DF30-3AFD-7FDA6F3DD759}"/>
              </a:ext>
            </a:extLst>
          </p:cNvPr>
          <p:cNvSpPr/>
          <p:nvPr/>
        </p:nvSpPr>
        <p:spPr>
          <a:xfrm>
            <a:off x="8833369" y="16221521"/>
            <a:ext cx="1178451" cy="1011778"/>
          </a:xfrm>
          <a:prstGeom prst="rect">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FA520EB8-C9A8-0317-01D4-2364D3885A74}"/>
              </a:ext>
            </a:extLst>
          </p:cNvPr>
          <p:cNvSpPr/>
          <p:nvPr/>
        </p:nvSpPr>
        <p:spPr>
          <a:xfrm>
            <a:off x="7709691" y="17180479"/>
            <a:ext cx="1173618" cy="1005995"/>
          </a:xfrm>
          <a:prstGeom prst="rect">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56F32722-6872-6CA6-7D6A-DDC9749CF572}"/>
              </a:ext>
            </a:extLst>
          </p:cNvPr>
          <p:cNvSpPr/>
          <p:nvPr/>
        </p:nvSpPr>
        <p:spPr>
          <a:xfrm>
            <a:off x="8826423" y="17175068"/>
            <a:ext cx="1185397" cy="1013357"/>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486860AA-4FB6-C2D5-9902-89D68A41A889}"/>
              </a:ext>
            </a:extLst>
          </p:cNvPr>
          <p:cNvSpPr txBox="1"/>
          <p:nvPr/>
        </p:nvSpPr>
        <p:spPr>
          <a:xfrm>
            <a:off x="7659844" y="16330120"/>
            <a:ext cx="1178451" cy="738664"/>
          </a:xfrm>
          <a:prstGeom prst="rect">
            <a:avLst/>
          </a:prstGeom>
          <a:noFill/>
        </p:spPr>
        <p:txBody>
          <a:bodyPr wrap="square" rtlCol="0">
            <a:spAutoFit/>
          </a:bodyPr>
          <a:lstStyle/>
          <a:p>
            <a:pPr algn="ctr"/>
            <a:r>
              <a:rPr lang="en-US" sz="1400" b="1" dirty="0"/>
              <a:t>True Positive (TP)</a:t>
            </a:r>
            <a:endParaRPr lang="en-US" sz="1800" b="1" dirty="0"/>
          </a:p>
        </p:txBody>
      </p:sp>
      <p:sp>
        <p:nvSpPr>
          <p:cNvPr id="129" name="TextBox 128">
            <a:extLst>
              <a:ext uri="{FF2B5EF4-FFF2-40B4-BE49-F238E27FC236}">
                <a16:creationId xmlns:a16="http://schemas.microsoft.com/office/drawing/2014/main" id="{53269DA5-543B-1288-0DF0-BCA8BC5D652C}"/>
              </a:ext>
            </a:extLst>
          </p:cNvPr>
          <p:cNvSpPr txBox="1"/>
          <p:nvPr/>
        </p:nvSpPr>
        <p:spPr>
          <a:xfrm>
            <a:off x="8845241" y="16324672"/>
            <a:ext cx="1178451" cy="738664"/>
          </a:xfrm>
          <a:prstGeom prst="rect">
            <a:avLst/>
          </a:prstGeom>
          <a:noFill/>
        </p:spPr>
        <p:txBody>
          <a:bodyPr wrap="square" rtlCol="0">
            <a:spAutoFit/>
          </a:bodyPr>
          <a:lstStyle/>
          <a:p>
            <a:pPr algn="ctr"/>
            <a:r>
              <a:rPr lang="en-US" sz="1400" b="1" dirty="0"/>
              <a:t>False Positive (FP)</a:t>
            </a:r>
            <a:endParaRPr lang="en-US" sz="1800" b="1" dirty="0"/>
          </a:p>
        </p:txBody>
      </p:sp>
      <p:sp>
        <p:nvSpPr>
          <p:cNvPr id="130" name="TextBox 129">
            <a:extLst>
              <a:ext uri="{FF2B5EF4-FFF2-40B4-BE49-F238E27FC236}">
                <a16:creationId xmlns:a16="http://schemas.microsoft.com/office/drawing/2014/main" id="{E1C0AF78-7352-6DB3-4855-3B794B0AEBC4}"/>
              </a:ext>
            </a:extLst>
          </p:cNvPr>
          <p:cNvSpPr txBox="1"/>
          <p:nvPr/>
        </p:nvSpPr>
        <p:spPr>
          <a:xfrm>
            <a:off x="7690880" y="17321568"/>
            <a:ext cx="1178451" cy="738664"/>
          </a:xfrm>
          <a:prstGeom prst="rect">
            <a:avLst/>
          </a:prstGeom>
          <a:noFill/>
        </p:spPr>
        <p:txBody>
          <a:bodyPr wrap="square" rtlCol="0">
            <a:spAutoFit/>
          </a:bodyPr>
          <a:lstStyle/>
          <a:p>
            <a:pPr algn="ctr"/>
            <a:r>
              <a:rPr lang="en-US" sz="1400" b="1" dirty="0"/>
              <a:t>False Negative (FN)</a:t>
            </a:r>
            <a:endParaRPr lang="en-US" sz="1800" b="1" dirty="0"/>
          </a:p>
        </p:txBody>
      </p:sp>
      <p:sp>
        <p:nvSpPr>
          <p:cNvPr id="131" name="TextBox 130">
            <a:extLst>
              <a:ext uri="{FF2B5EF4-FFF2-40B4-BE49-F238E27FC236}">
                <a16:creationId xmlns:a16="http://schemas.microsoft.com/office/drawing/2014/main" id="{D05ED769-4422-B619-54C1-DC8CF6B35118}"/>
              </a:ext>
            </a:extLst>
          </p:cNvPr>
          <p:cNvSpPr txBox="1"/>
          <p:nvPr/>
        </p:nvSpPr>
        <p:spPr>
          <a:xfrm>
            <a:off x="8841528" y="17293776"/>
            <a:ext cx="1178451" cy="738664"/>
          </a:xfrm>
          <a:prstGeom prst="rect">
            <a:avLst/>
          </a:prstGeom>
          <a:noFill/>
        </p:spPr>
        <p:txBody>
          <a:bodyPr wrap="square" rtlCol="0">
            <a:spAutoFit/>
          </a:bodyPr>
          <a:lstStyle/>
          <a:p>
            <a:pPr algn="ctr"/>
            <a:r>
              <a:rPr lang="en-US" sz="1400" b="1" dirty="0"/>
              <a:t>True Negative (TN)</a:t>
            </a:r>
            <a:endParaRPr lang="en-US" sz="1800" b="1" dirty="0"/>
          </a:p>
        </p:txBody>
      </p:sp>
      <p:pic>
        <p:nvPicPr>
          <p:cNvPr id="17" name="Picture 16" descr="A picture containing light, dark&#10;&#10;Description automatically generated">
            <a:extLst>
              <a:ext uri="{FF2B5EF4-FFF2-40B4-BE49-F238E27FC236}">
                <a16:creationId xmlns:a16="http://schemas.microsoft.com/office/drawing/2014/main" id="{696F7BD7-CDE4-4803-9615-6622E288D348}"/>
              </a:ext>
            </a:extLst>
          </p:cNvPr>
          <p:cNvPicPr>
            <a:picLocks noChangeAspect="1"/>
          </p:cNvPicPr>
          <p:nvPr/>
        </p:nvPicPr>
        <p:blipFill rotWithShape="1">
          <a:blip r:embed="rId6">
            <a:extLst>
              <a:ext uri="{28A0092B-C50C-407E-A947-70E740481C1C}">
                <a14:useLocalDpi xmlns:a14="http://schemas.microsoft.com/office/drawing/2010/main" val="0"/>
              </a:ext>
            </a:extLst>
          </a:blip>
          <a:srcRect t="5865"/>
          <a:stretch/>
        </p:blipFill>
        <p:spPr>
          <a:xfrm>
            <a:off x="17204790" y="19770164"/>
            <a:ext cx="5963570" cy="4054441"/>
          </a:xfrm>
          <a:prstGeom prst="rect">
            <a:avLst/>
          </a:prstGeom>
        </p:spPr>
      </p:pic>
      <p:sp>
        <p:nvSpPr>
          <p:cNvPr id="135" name="TextBox 134">
            <a:extLst>
              <a:ext uri="{FF2B5EF4-FFF2-40B4-BE49-F238E27FC236}">
                <a16:creationId xmlns:a16="http://schemas.microsoft.com/office/drawing/2014/main" id="{8FE5903F-AF8A-5D19-EE15-CC12C7D98677}"/>
              </a:ext>
            </a:extLst>
          </p:cNvPr>
          <p:cNvSpPr txBox="1"/>
          <p:nvPr/>
        </p:nvSpPr>
        <p:spPr>
          <a:xfrm>
            <a:off x="15451307" y="3470062"/>
            <a:ext cx="34989797" cy="830997"/>
          </a:xfrm>
          <a:prstGeom prst="rect">
            <a:avLst/>
          </a:prstGeom>
          <a:noFill/>
        </p:spPr>
        <p:txBody>
          <a:bodyPr wrap="square" lIns="91440" tIns="45720" rIns="91440" bIns="45720" rtlCol="0" anchor="t">
            <a:spAutoFit/>
          </a:bodyPr>
          <a:lstStyle/>
          <a:p>
            <a:pPr algn="ctr"/>
            <a:r>
              <a:rPr lang="en-US" sz="4800" b="1" dirty="0">
                <a:solidFill>
                  <a:schemeClr val="accent1"/>
                </a:solidFill>
                <a:cs typeface="Arial"/>
              </a:rPr>
              <a:t>Results</a:t>
            </a:r>
          </a:p>
        </p:txBody>
      </p:sp>
      <p:pic>
        <p:nvPicPr>
          <p:cNvPr id="33" name="Picture 32" descr="Chart, pie chart&#10;&#10;Description automatically generated">
            <a:extLst>
              <a:ext uri="{FF2B5EF4-FFF2-40B4-BE49-F238E27FC236}">
                <a16:creationId xmlns:a16="http://schemas.microsoft.com/office/drawing/2014/main" id="{C0B5C1F2-58BE-9D67-9902-8E0525C714F6}"/>
              </a:ext>
            </a:extLst>
          </p:cNvPr>
          <p:cNvPicPr>
            <a:picLocks noChangeAspect="1"/>
          </p:cNvPicPr>
          <p:nvPr/>
        </p:nvPicPr>
        <p:blipFill rotWithShape="1">
          <a:blip r:embed="rId7">
            <a:extLst>
              <a:ext uri="{28A0092B-C50C-407E-A947-70E740481C1C}">
                <a14:useLocalDpi xmlns:a14="http://schemas.microsoft.com/office/drawing/2010/main" val="0"/>
              </a:ext>
            </a:extLst>
          </a:blip>
          <a:srcRect l="9477" t="2680" r="19658" b="6766"/>
          <a:stretch/>
        </p:blipFill>
        <p:spPr>
          <a:xfrm rot="4916306">
            <a:off x="4936965" y="25445785"/>
            <a:ext cx="1794348" cy="1781880"/>
          </a:xfrm>
          <a:prstGeom prst="rect">
            <a:avLst/>
          </a:prstGeom>
        </p:spPr>
      </p:pic>
      <p:pic>
        <p:nvPicPr>
          <p:cNvPr id="37" name="Picture 36" descr="Chart, pie chart&#10;&#10;Description automatically generated">
            <a:extLst>
              <a:ext uri="{FF2B5EF4-FFF2-40B4-BE49-F238E27FC236}">
                <a16:creationId xmlns:a16="http://schemas.microsoft.com/office/drawing/2014/main" id="{4CD81A12-1E0C-3796-442A-1FF5A4DC6E67}"/>
              </a:ext>
            </a:extLst>
          </p:cNvPr>
          <p:cNvPicPr>
            <a:picLocks noChangeAspect="1"/>
          </p:cNvPicPr>
          <p:nvPr/>
        </p:nvPicPr>
        <p:blipFill rotWithShape="1">
          <a:blip r:embed="rId8">
            <a:extLst>
              <a:ext uri="{28A0092B-C50C-407E-A947-70E740481C1C}">
                <a14:useLocalDpi xmlns:a14="http://schemas.microsoft.com/office/drawing/2010/main" val="0"/>
              </a:ext>
            </a:extLst>
          </a:blip>
          <a:srcRect l="7854" t="4107" r="19507" b="1"/>
          <a:stretch/>
        </p:blipFill>
        <p:spPr>
          <a:xfrm rot="913974">
            <a:off x="4828230" y="22160196"/>
            <a:ext cx="1740002" cy="1787097"/>
          </a:xfrm>
          <a:prstGeom prst="rect">
            <a:avLst/>
          </a:prstGeom>
        </p:spPr>
      </p:pic>
      <p:sp>
        <p:nvSpPr>
          <p:cNvPr id="144" name="TextBox 143">
            <a:extLst>
              <a:ext uri="{FF2B5EF4-FFF2-40B4-BE49-F238E27FC236}">
                <a16:creationId xmlns:a16="http://schemas.microsoft.com/office/drawing/2014/main" id="{9771A53E-9C8E-F99B-7A11-E0291E2D3643}"/>
              </a:ext>
            </a:extLst>
          </p:cNvPr>
          <p:cNvSpPr txBox="1"/>
          <p:nvPr/>
        </p:nvSpPr>
        <p:spPr>
          <a:xfrm>
            <a:off x="682371" y="21876572"/>
            <a:ext cx="3261439" cy="461665"/>
          </a:xfrm>
          <a:prstGeom prst="rect">
            <a:avLst/>
          </a:prstGeom>
          <a:noFill/>
        </p:spPr>
        <p:txBody>
          <a:bodyPr wrap="square" lIns="91440" tIns="45720" rIns="91440" bIns="45720" rtlCol="0" anchor="t">
            <a:spAutoFit/>
          </a:bodyPr>
          <a:lstStyle/>
          <a:p>
            <a:r>
              <a:rPr lang="en-US" sz="2400" dirty="0">
                <a:cs typeface="Arial"/>
              </a:rPr>
              <a:t>Forebrain taxonomy: </a:t>
            </a:r>
          </a:p>
        </p:txBody>
      </p:sp>
      <p:cxnSp>
        <p:nvCxnSpPr>
          <p:cNvPr id="145" name="Straight Arrow Connector 144">
            <a:extLst>
              <a:ext uri="{FF2B5EF4-FFF2-40B4-BE49-F238E27FC236}">
                <a16:creationId xmlns:a16="http://schemas.microsoft.com/office/drawing/2014/main" id="{20CED5A6-21DF-5927-1506-215EAE4926F2}"/>
              </a:ext>
            </a:extLst>
          </p:cNvPr>
          <p:cNvCxnSpPr>
            <a:cxnSpLocks/>
          </p:cNvCxnSpPr>
          <p:nvPr/>
        </p:nvCxnSpPr>
        <p:spPr>
          <a:xfrm>
            <a:off x="9907613" y="25817880"/>
            <a:ext cx="1383173" cy="0"/>
          </a:xfrm>
          <a:prstGeom prst="straightConnector1">
            <a:avLst/>
          </a:prstGeom>
          <a:noFill/>
          <a:ln w="9525" cap="flat" cmpd="sng" algn="ctr">
            <a:solidFill>
              <a:srgbClr val="000000">
                <a:shade val="95000"/>
                <a:satMod val="105000"/>
              </a:srgbClr>
            </a:solidFill>
            <a:prstDash val="solid"/>
            <a:tailEnd type="triangle"/>
          </a:ln>
          <a:effectLst/>
        </p:spPr>
      </p:cxnSp>
      <p:cxnSp>
        <p:nvCxnSpPr>
          <p:cNvPr id="146" name="Straight Arrow Connector 145">
            <a:extLst>
              <a:ext uri="{FF2B5EF4-FFF2-40B4-BE49-F238E27FC236}">
                <a16:creationId xmlns:a16="http://schemas.microsoft.com/office/drawing/2014/main" id="{C5477895-C374-59DD-5DEC-D3FE1DC11F53}"/>
              </a:ext>
            </a:extLst>
          </p:cNvPr>
          <p:cNvCxnSpPr>
            <a:cxnSpLocks/>
          </p:cNvCxnSpPr>
          <p:nvPr/>
        </p:nvCxnSpPr>
        <p:spPr>
          <a:xfrm flipV="1">
            <a:off x="10138137" y="24607228"/>
            <a:ext cx="0" cy="1434094"/>
          </a:xfrm>
          <a:prstGeom prst="straightConnector1">
            <a:avLst/>
          </a:prstGeom>
          <a:noFill/>
          <a:ln w="9525" cap="flat" cmpd="sng" algn="ctr">
            <a:solidFill>
              <a:srgbClr val="000000">
                <a:shade val="95000"/>
                <a:satMod val="105000"/>
              </a:srgbClr>
            </a:solidFill>
            <a:prstDash val="solid"/>
            <a:tailEnd type="triangle"/>
          </a:ln>
          <a:effectLst/>
        </p:spPr>
      </p:cxnSp>
      <p:sp>
        <p:nvSpPr>
          <p:cNvPr id="147" name="TextBox 146">
            <a:extLst>
              <a:ext uri="{FF2B5EF4-FFF2-40B4-BE49-F238E27FC236}">
                <a16:creationId xmlns:a16="http://schemas.microsoft.com/office/drawing/2014/main" id="{55C87306-1D64-7C3B-95B2-79F77E9D4BA6}"/>
              </a:ext>
            </a:extLst>
          </p:cNvPr>
          <p:cNvSpPr txBox="1"/>
          <p:nvPr/>
        </p:nvSpPr>
        <p:spPr>
          <a:xfrm>
            <a:off x="10165285" y="25807252"/>
            <a:ext cx="1224832" cy="376113"/>
          </a:xfrm>
          <a:prstGeom prst="rect">
            <a:avLst/>
          </a:prstGeom>
          <a:noFill/>
        </p:spPr>
        <p:txBody>
          <a:bodyPr wrap="square" rtlCol="0">
            <a:spAutoFit/>
          </a:bodyPr>
          <a:lstStyle/>
          <a:p>
            <a:r>
              <a:rPr kumimoji="0" lang="en-US" sz="1800" b="1" i="0" u="none" strike="noStrike" kern="1200" cap="none" spc="0" normalizeH="0" baseline="0" noProof="0" dirty="0">
                <a:ln>
                  <a:noFill/>
                </a:ln>
                <a:solidFill>
                  <a:srgbClr val="000000"/>
                </a:solidFill>
                <a:effectLst/>
                <a:uLnTx/>
                <a:uFillTx/>
                <a:latin typeface="Arial"/>
                <a:ea typeface="+mn-ea"/>
                <a:cs typeface="Arial"/>
              </a:rPr>
              <a:t>UMAP-1</a:t>
            </a:r>
            <a:endParaRPr lang="en-US" sz="6600" b="1" dirty="0"/>
          </a:p>
        </p:txBody>
      </p:sp>
      <p:sp>
        <p:nvSpPr>
          <p:cNvPr id="148" name="TextBox 147">
            <a:extLst>
              <a:ext uri="{FF2B5EF4-FFF2-40B4-BE49-F238E27FC236}">
                <a16:creationId xmlns:a16="http://schemas.microsoft.com/office/drawing/2014/main" id="{FA3DE40A-0A25-B5DC-5F76-468784C4FB74}"/>
              </a:ext>
            </a:extLst>
          </p:cNvPr>
          <p:cNvSpPr txBox="1"/>
          <p:nvPr/>
        </p:nvSpPr>
        <p:spPr>
          <a:xfrm rot="16200000">
            <a:off x="9381404" y="25049783"/>
            <a:ext cx="1224832" cy="376113"/>
          </a:xfrm>
          <a:prstGeom prst="rect">
            <a:avLst/>
          </a:prstGeom>
          <a:noFill/>
        </p:spPr>
        <p:txBody>
          <a:bodyPr wrap="square" rtlCol="0">
            <a:spAutoFit/>
          </a:bodyPr>
          <a:lstStyle/>
          <a:p>
            <a:r>
              <a:rPr kumimoji="0" lang="en-US" sz="1800" b="1" i="0" u="none" strike="noStrike" kern="1200" cap="none" spc="0" normalizeH="0" baseline="0" noProof="0" dirty="0">
                <a:ln>
                  <a:noFill/>
                </a:ln>
                <a:solidFill>
                  <a:srgbClr val="000000"/>
                </a:solidFill>
                <a:effectLst/>
                <a:uLnTx/>
                <a:uFillTx/>
                <a:latin typeface="Arial"/>
                <a:ea typeface="+mn-ea"/>
                <a:cs typeface="Arial"/>
              </a:rPr>
              <a:t>UMAP-2</a:t>
            </a:r>
            <a:endParaRPr lang="en-US" sz="6600" b="1" dirty="0"/>
          </a:p>
        </p:txBody>
      </p:sp>
      <p:sp>
        <p:nvSpPr>
          <p:cNvPr id="149" name="TextBox 148">
            <a:extLst>
              <a:ext uri="{FF2B5EF4-FFF2-40B4-BE49-F238E27FC236}">
                <a16:creationId xmlns:a16="http://schemas.microsoft.com/office/drawing/2014/main" id="{9F75E8CF-0163-E572-C589-3E8403C687A2}"/>
              </a:ext>
            </a:extLst>
          </p:cNvPr>
          <p:cNvSpPr txBox="1"/>
          <p:nvPr/>
        </p:nvSpPr>
        <p:spPr>
          <a:xfrm>
            <a:off x="4932454" y="21560960"/>
            <a:ext cx="3751829" cy="369332"/>
          </a:xfrm>
          <a:prstGeom prst="rect">
            <a:avLst/>
          </a:prstGeom>
          <a:noFill/>
        </p:spPr>
        <p:txBody>
          <a:bodyPr wrap="square" lIns="91440" tIns="45720" rIns="91440" bIns="45720" rtlCol="0" anchor="t">
            <a:spAutoFit/>
          </a:bodyPr>
          <a:lstStyle/>
          <a:p>
            <a:r>
              <a:rPr lang="en-US" sz="1800" dirty="0">
                <a:cs typeface="Arial"/>
              </a:rPr>
              <a:t>Full forebrain counts by modality: </a:t>
            </a:r>
          </a:p>
        </p:txBody>
      </p:sp>
      <p:sp>
        <p:nvSpPr>
          <p:cNvPr id="150" name="TextBox 149">
            <a:extLst>
              <a:ext uri="{FF2B5EF4-FFF2-40B4-BE49-F238E27FC236}">
                <a16:creationId xmlns:a16="http://schemas.microsoft.com/office/drawing/2014/main" id="{95E347CA-C8C5-ECE6-51EE-7A47CEF6DCBA}"/>
              </a:ext>
            </a:extLst>
          </p:cNvPr>
          <p:cNvSpPr txBox="1"/>
          <p:nvPr/>
        </p:nvSpPr>
        <p:spPr>
          <a:xfrm>
            <a:off x="4932454" y="24645227"/>
            <a:ext cx="3711971" cy="646331"/>
          </a:xfrm>
          <a:prstGeom prst="rect">
            <a:avLst/>
          </a:prstGeom>
          <a:noFill/>
        </p:spPr>
        <p:txBody>
          <a:bodyPr wrap="square" lIns="91440" tIns="45720" rIns="91440" bIns="45720" rtlCol="0" anchor="t">
            <a:spAutoFit/>
          </a:bodyPr>
          <a:lstStyle/>
          <a:p>
            <a:r>
              <a:rPr lang="en-US" sz="1800" dirty="0">
                <a:cs typeface="Arial"/>
              </a:rPr>
              <a:t>Subsampled (test) forebrain counts by modality: </a:t>
            </a:r>
          </a:p>
        </p:txBody>
      </p:sp>
      <p:sp>
        <p:nvSpPr>
          <p:cNvPr id="151" name="TextBox 150">
            <a:extLst>
              <a:ext uri="{FF2B5EF4-FFF2-40B4-BE49-F238E27FC236}">
                <a16:creationId xmlns:a16="http://schemas.microsoft.com/office/drawing/2014/main" id="{25885775-D5BD-DD9E-3A9F-8D1880B78BD7}"/>
              </a:ext>
            </a:extLst>
          </p:cNvPr>
          <p:cNvSpPr txBox="1"/>
          <p:nvPr/>
        </p:nvSpPr>
        <p:spPr>
          <a:xfrm>
            <a:off x="5555925" y="22200563"/>
            <a:ext cx="684514" cy="369332"/>
          </a:xfrm>
          <a:prstGeom prst="rect">
            <a:avLst/>
          </a:prstGeom>
          <a:noFill/>
        </p:spPr>
        <p:txBody>
          <a:bodyPr wrap="square" lIns="91440" tIns="45720" rIns="91440" bIns="45720" rtlCol="0" anchor="t">
            <a:spAutoFit/>
          </a:bodyPr>
          <a:lstStyle/>
          <a:p>
            <a:r>
              <a:rPr lang="en-US" sz="1800" b="1" dirty="0">
                <a:cs typeface="Arial"/>
              </a:rPr>
              <a:t>SS</a:t>
            </a:r>
          </a:p>
        </p:txBody>
      </p:sp>
      <p:sp>
        <p:nvSpPr>
          <p:cNvPr id="155" name="TextBox 154">
            <a:extLst>
              <a:ext uri="{FF2B5EF4-FFF2-40B4-BE49-F238E27FC236}">
                <a16:creationId xmlns:a16="http://schemas.microsoft.com/office/drawing/2014/main" id="{D74DBA73-5484-4012-B0E7-EEB0F437F5B3}"/>
              </a:ext>
            </a:extLst>
          </p:cNvPr>
          <p:cNvSpPr txBox="1"/>
          <p:nvPr/>
        </p:nvSpPr>
        <p:spPr>
          <a:xfrm>
            <a:off x="5935015" y="22611463"/>
            <a:ext cx="684514" cy="369332"/>
          </a:xfrm>
          <a:prstGeom prst="rect">
            <a:avLst/>
          </a:prstGeom>
          <a:noFill/>
        </p:spPr>
        <p:txBody>
          <a:bodyPr wrap="square" lIns="91440" tIns="45720" rIns="91440" bIns="45720" rtlCol="0" anchor="t">
            <a:spAutoFit/>
          </a:bodyPr>
          <a:lstStyle/>
          <a:p>
            <a:r>
              <a:rPr lang="en-US" sz="1800" b="1" dirty="0">
                <a:cs typeface="Arial"/>
              </a:rPr>
              <a:t>v3</a:t>
            </a:r>
          </a:p>
        </p:txBody>
      </p:sp>
      <p:sp>
        <p:nvSpPr>
          <p:cNvPr id="157" name="TextBox 156">
            <a:extLst>
              <a:ext uri="{FF2B5EF4-FFF2-40B4-BE49-F238E27FC236}">
                <a16:creationId xmlns:a16="http://schemas.microsoft.com/office/drawing/2014/main" id="{249C1DD6-1AF5-3422-32B6-D3CB11EBEA10}"/>
              </a:ext>
            </a:extLst>
          </p:cNvPr>
          <p:cNvSpPr txBox="1"/>
          <p:nvPr/>
        </p:nvSpPr>
        <p:spPr>
          <a:xfrm>
            <a:off x="5186527" y="22923750"/>
            <a:ext cx="684514" cy="369332"/>
          </a:xfrm>
          <a:prstGeom prst="rect">
            <a:avLst/>
          </a:prstGeom>
          <a:noFill/>
        </p:spPr>
        <p:txBody>
          <a:bodyPr wrap="square" lIns="91440" tIns="45720" rIns="91440" bIns="45720" rtlCol="0" anchor="t">
            <a:spAutoFit/>
          </a:bodyPr>
          <a:lstStyle/>
          <a:p>
            <a:r>
              <a:rPr lang="en-US" sz="1800" b="1" dirty="0">
                <a:cs typeface="Arial"/>
              </a:rPr>
              <a:t>v2</a:t>
            </a:r>
          </a:p>
        </p:txBody>
      </p:sp>
      <p:sp>
        <p:nvSpPr>
          <p:cNvPr id="167" name="TextBox 166">
            <a:extLst>
              <a:ext uri="{FF2B5EF4-FFF2-40B4-BE49-F238E27FC236}">
                <a16:creationId xmlns:a16="http://schemas.microsoft.com/office/drawing/2014/main" id="{238CF30A-1460-C6A7-6281-AD754D54DE3B}"/>
              </a:ext>
            </a:extLst>
          </p:cNvPr>
          <p:cNvSpPr txBox="1"/>
          <p:nvPr/>
        </p:nvSpPr>
        <p:spPr>
          <a:xfrm>
            <a:off x="5170885" y="25913459"/>
            <a:ext cx="684514" cy="369332"/>
          </a:xfrm>
          <a:prstGeom prst="rect">
            <a:avLst/>
          </a:prstGeom>
          <a:noFill/>
        </p:spPr>
        <p:txBody>
          <a:bodyPr wrap="square" lIns="91440" tIns="45720" rIns="91440" bIns="45720" rtlCol="0" anchor="t">
            <a:spAutoFit/>
          </a:bodyPr>
          <a:lstStyle/>
          <a:p>
            <a:r>
              <a:rPr lang="en-US" sz="1800" b="1" dirty="0">
                <a:cs typeface="Arial"/>
              </a:rPr>
              <a:t>v2</a:t>
            </a:r>
          </a:p>
        </p:txBody>
      </p:sp>
      <p:sp>
        <p:nvSpPr>
          <p:cNvPr id="168" name="TextBox 167">
            <a:extLst>
              <a:ext uri="{FF2B5EF4-FFF2-40B4-BE49-F238E27FC236}">
                <a16:creationId xmlns:a16="http://schemas.microsoft.com/office/drawing/2014/main" id="{83E5A4A0-479E-5B7B-FC5A-DBAC4E4C68D8}"/>
              </a:ext>
            </a:extLst>
          </p:cNvPr>
          <p:cNvSpPr txBox="1"/>
          <p:nvPr/>
        </p:nvSpPr>
        <p:spPr>
          <a:xfrm>
            <a:off x="5757463" y="26593126"/>
            <a:ext cx="684514" cy="369332"/>
          </a:xfrm>
          <a:prstGeom prst="rect">
            <a:avLst/>
          </a:prstGeom>
          <a:noFill/>
        </p:spPr>
        <p:txBody>
          <a:bodyPr wrap="square" lIns="91440" tIns="45720" rIns="91440" bIns="45720" rtlCol="0" anchor="t">
            <a:spAutoFit/>
          </a:bodyPr>
          <a:lstStyle/>
          <a:p>
            <a:r>
              <a:rPr lang="en-US" sz="1800" b="1" dirty="0">
                <a:cs typeface="Arial"/>
              </a:rPr>
              <a:t>v3</a:t>
            </a:r>
          </a:p>
        </p:txBody>
      </p:sp>
      <p:sp>
        <p:nvSpPr>
          <p:cNvPr id="169" name="TextBox 168">
            <a:extLst>
              <a:ext uri="{FF2B5EF4-FFF2-40B4-BE49-F238E27FC236}">
                <a16:creationId xmlns:a16="http://schemas.microsoft.com/office/drawing/2014/main" id="{509891C6-2372-1236-4DC0-B8457EEB8F2B}"/>
              </a:ext>
            </a:extLst>
          </p:cNvPr>
          <p:cNvSpPr txBox="1"/>
          <p:nvPr/>
        </p:nvSpPr>
        <p:spPr>
          <a:xfrm>
            <a:off x="5837191" y="25832007"/>
            <a:ext cx="684514" cy="369332"/>
          </a:xfrm>
          <a:prstGeom prst="rect">
            <a:avLst/>
          </a:prstGeom>
          <a:noFill/>
        </p:spPr>
        <p:txBody>
          <a:bodyPr wrap="square" lIns="91440" tIns="45720" rIns="91440" bIns="45720" rtlCol="0" anchor="t">
            <a:spAutoFit/>
          </a:bodyPr>
          <a:lstStyle/>
          <a:p>
            <a:r>
              <a:rPr lang="en-US" sz="1800" b="1" dirty="0">
                <a:cs typeface="Arial"/>
              </a:rPr>
              <a:t>SS</a:t>
            </a:r>
          </a:p>
        </p:txBody>
      </p:sp>
      <p:graphicFrame>
        <p:nvGraphicFramePr>
          <p:cNvPr id="56" name="Table 56">
            <a:extLst>
              <a:ext uri="{FF2B5EF4-FFF2-40B4-BE49-F238E27FC236}">
                <a16:creationId xmlns:a16="http://schemas.microsoft.com/office/drawing/2014/main" id="{36262C05-4011-DE55-D73D-1EF692BE240D}"/>
              </a:ext>
            </a:extLst>
          </p:cNvPr>
          <p:cNvGraphicFramePr>
            <a:graphicFrameLocks noGrp="1"/>
          </p:cNvGraphicFramePr>
          <p:nvPr>
            <p:extLst>
              <p:ext uri="{D42A27DB-BD31-4B8C-83A1-F6EECF244321}">
                <p14:modId xmlns:p14="http://schemas.microsoft.com/office/powerpoint/2010/main" val="495664979"/>
              </p:ext>
            </p:extLst>
          </p:nvPr>
        </p:nvGraphicFramePr>
        <p:xfrm>
          <a:off x="7371563" y="25600109"/>
          <a:ext cx="1626164" cy="1575861"/>
        </p:xfrm>
        <a:graphic>
          <a:graphicData uri="http://schemas.openxmlformats.org/drawingml/2006/table">
            <a:tbl>
              <a:tblPr firstRow="1" bandRow="1">
                <a:tableStyleId>{793D81CF-94F2-401A-BA57-92F5A7B2D0C5}</a:tableStyleId>
              </a:tblPr>
              <a:tblGrid>
                <a:gridCol w="813082">
                  <a:extLst>
                    <a:ext uri="{9D8B030D-6E8A-4147-A177-3AD203B41FA5}">
                      <a16:colId xmlns:a16="http://schemas.microsoft.com/office/drawing/2014/main" val="4199632859"/>
                    </a:ext>
                  </a:extLst>
                </a:gridCol>
                <a:gridCol w="813082">
                  <a:extLst>
                    <a:ext uri="{9D8B030D-6E8A-4147-A177-3AD203B41FA5}">
                      <a16:colId xmlns:a16="http://schemas.microsoft.com/office/drawing/2014/main" val="1455724043"/>
                    </a:ext>
                  </a:extLst>
                </a:gridCol>
              </a:tblGrid>
              <a:tr h="372887">
                <a:tc>
                  <a:txBody>
                    <a:bodyPr/>
                    <a:lstStyle/>
                    <a:p>
                      <a:r>
                        <a:rPr lang="en-US" sz="1200" dirty="0"/>
                        <a:t>Data Modality</a:t>
                      </a:r>
                    </a:p>
                  </a:txBody>
                  <a:tcPr/>
                </a:tc>
                <a:tc>
                  <a:txBody>
                    <a:bodyPr/>
                    <a:lstStyle/>
                    <a:p>
                      <a:r>
                        <a:rPr lang="en-US" sz="1200" dirty="0"/>
                        <a:t>Cells</a:t>
                      </a:r>
                    </a:p>
                  </a:txBody>
                  <a:tcPr/>
                </a:tc>
                <a:extLst>
                  <a:ext uri="{0D108BD9-81ED-4DB2-BD59-A6C34878D82A}">
                    <a16:rowId xmlns:a16="http://schemas.microsoft.com/office/drawing/2014/main" val="599580620"/>
                  </a:ext>
                </a:extLst>
              </a:tr>
              <a:tr h="372887">
                <a:tc>
                  <a:txBody>
                    <a:bodyPr/>
                    <a:lstStyle/>
                    <a:p>
                      <a:r>
                        <a:rPr lang="en-US" sz="1200" dirty="0"/>
                        <a:t>SS</a:t>
                      </a:r>
                    </a:p>
                  </a:txBody>
                  <a:tcPr/>
                </a:tc>
                <a:tc>
                  <a:txBody>
                    <a:bodyPr/>
                    <a:lstStyle/>
                    <a:p>
                      <a:r>
                        <a:rPr lang="en-US" sz="1200" dirty="0"/>
                        <a:t>143,625</a:t>
                      </a:r>
                    </a:p>
                  </a:txBody>
                  <a:tcPr/>
                </a:tc>
                <a:extLst>
                  <a:ext uri="{0D108BD9-81ED-4DB2-BD59-A6C34878D82A}">
                    <a16:rowId xmlns:a16="http://schemas.microsoft.com/office/drawing/2014/main" val="2663999433"/>
                  </a:ext>
                </a:extLst>
              </a:tr>
              <a:tr h="372887">
                <a:tc>
                  <a:txBody>
                    <a:bodyPr/>
                    <a:lstStyle/>
                    <a:p>
                      <a:r>
                        <a:rPr lang="en-US" sz="1200" dirty="0"/>
                        <a:t>V2</a:t>
                      </a:r>
                    </a:p>
                  </a:txBody>
                  <a:tcPr/>
                </a:tc>
                <a:tc>
                  <a:txBody>
                    <a:bodyPr/>
                    <a:lstStyle/>
                    <a:p>
                      <a:r>
                        <a:rPr lang="en-US" sz="1200" dirty="0"/>
                        <a:t>208,180</a:t>
                      </a:r>
                    </a:p>
                  </a:txBody>
                  <a:tcPr/>
                </a:tc>
                <a:extLst>
                  <a:ext uri="{0D108BD9-81ED-4DB2-BD59-A6C34878D82A}">
                    <a16:rowId xmlns:a16="http://schemas.microsoft.com/office/drawing/2014/main" val="412603077"/>
                  </a:ext>
                </a:extLst>
              </a:tr>
              <a:tr h="372887">
                <a:tc>
                  <a:txBody>
                    <a:bodyPr/>
                    <a:lstStyle/>
                    <a:p>
                      <a:r>
                        <a:rPr lang="en-US" sz="1200" dirty="0"/>
                        <a:t>V3</a:t>
                      </a:r>
                    </a:p>
                  </a:txBody>
                  <a:tcPr/>
                </a:tc>
                <a:tc>
                  <a:txBody>
                    <a:bodyPr/>
                    <a:lstStyle/>
                    <a:p>
                      <a:r>
                        <a:rPr lang="en-US" sz="1200" dirty="0"/>
                        <a:t>270,545</a:t>
                      </a:r>
                    </a:p>
                  </a:txBody>
                  <a:tcPr/>
                </a:tc>
                <a:extLst>
                  <a:ext uri="{0D108BD9-81ED-4DB2-BD59-A6C34878D82A}">
                    <a16:rowId xmlns:a16="http://schemas.microsoft.com/office/drawing/2014/main" val="3224984426"/>
                  </a:ext>
                </a:extLst>
              </a:tr>
            </a:tbl>
          </a:graphicData>
        </a:graphic>
      </p:graphicFrame>
      <p:graphicFrame>
        <p:nvGraphicFramePr>
          <p:cNvPr id="170" name="Table 56">
            <a:extLst>
              <a:ext uri="{FF2B5EF4-FFF2-40B4-BE49-F238E27FC236}">
                <a16:creationId xmlns:a16="http://schemas.microsoft.com/office/drawing/2014/main" id="{36DF8F11-0F4D-79E2-8036-221E30D23B6B}"/>
              </a:ext>
            </a:extLst>
          </p:cNvPr>
          <p:cNvGraphicFramePr>
            <a:graphicFrameLocks noGrp="1"/>
          </p:cNvGraphicFramePr>
          <p:nvPr>
            <p:extLst>
              <p:ext uri="{D42A27DB-BD31-4B8C-83A1-F6EECF244321}">
                <p14:modId xmlns:p14="http://schemas.microsoft.com/office/powerpoint/2010/main" val="2598373909"/>
              </p:ext>
            </p:extLst>
          </p:nvPr>
        </p:nvGraphicFramePr>
        <p:xfrm>
          <a:off x="7264977" y="22131380"/>
          <a:ext cx="1803446" cy="1575861"/>
        </p:xfrm>
        <a:graphic>
          <a:graphicData uri="http://schemas.openxmlformats.org/drawingml/2006/table">
            <a:tbl>
              <a:tblPr firstRow="1" bandRow="1">
                <a:tableStyleId>{793D81CF-94F2-401A-BA57-92F5A7B2D0C5}</a:tableStyleId>
              </a:tblPr>
              <a:tblGrid>
                <a:gridCol w="901723">
                  <a:extLst>
                    <a:ext uri="{9D8B030D-6E8A-4147-A177-3AD203B41FA5}">
                      <a16:colId xmlns:a16="http://schemas.microsoft.com/office/drawing/2014/main" val="4199632859"/>
                    </a:ext>
                  </a:extLst>
                </a:gridCol>
                <a:gridCol w="901723">
                  <a:extLst>
                    <a:ext uri="{9D8B030D-6E8A-4147-A177-3AD203B41FA5}">
                      <a16:colId xmlns:a16="http://schemas.microsoft.com/office/drawing/2014/main" val="1455724043"/>
                    </a:ext>
                  </a:extLst>
                </a:gridCol>
              </a:tblGrid>
              <a:tr h="372887">
                <a:tc>
                  <a:txBody>
                    <a:bodyPr/>
                    <a:lstStyle/>
                    <a:p>
                      <a:r>
                        <a:rPr lang="en-US" sz="1200" dirty="0"/>
                        <a:t>Data Modality</a:t>
                      </a:r>
                    </a:p>
                  </a:txBody>
                  <a:tcPr/>
                </a:tc>
                <a:tc>
                  <a:txBody>
                    <a:bodyPr/>
                    <a:lstStyle/>
                    <a:p>
                      <a:r>
                        <a:rPr lang="en-US" sz="1200" dirty="0"/>
                        <a:t>Cells</a:t>
                      </a:r>
                    </a:p>
                  </a:txBody>
                  <a:tcPr/>
                </a:tc>
                <a:extLst>
                  <a:ext uri="{0D108BD9-81ED-4DB2-BD59-A6C34878D82A}">
                    <a16:rowId xmlns:a16="http://schemas.microsoft.com/office/drawing/2014/main" val="599580620"/>
                  </a:ext>
                </a:extLst>
              </a:tr>
              <a:tr h="372887">
                <a:tc>
                  <a:txBody>
                    <a:bodyPr/>
                    <a:lstStyle/>
                    <a:p>
                      <a:r>
                        <a:rPr lang="en-US" sz="1200" dirty="0"/>
                        <a:t>SS</a:t>
                      </a:r>
                    </a:p>
                  </a:txBody>
                  <a:tcPr/>
                </a:tc>
                <a:tc>
                  <a:txBody>
                    <a:bodyPr/>
                    <a:lstStyle/>
                    <a:p>
                      <a:r>
                        <a:rPr lang="en-US" sz="1200" dirty="0"/>
                        <a:t>143,625</a:t>
                      </a:r>
                    </a:p>
                  </a:txBody>
                  <a:tcPr/>
                </a:tc>
                <a:extLst>
                  <a:ext uri="{0D108BD9-81ED-4DB2-BD59-A6C34878D82A}">
                    <a16:rowId xmlns:a16="http://schemas.microsoft.com/office/drawing/2014/main" val="2663999433"/>
                  </a:ext>
                </a:extLst>
              </a:tr>
              <a:tr h="372887">
                <a:tc>
                  <a:txBody>
                    <a:bodyPr/>
                    <a:lstStyle/>
                    <a:p>
                      <a:r>
                        <a:rPr lang="en-US" sz="1200" dirty="0"/>
                        <a:t>V2</a:t>
                      </a:r>
                    </a:p>
                  </a:txBody>
                  <a:tcPr/>
                </a:tc>
                <a:tc>
                  <a:txBody>
                    <a:bodyPr/>
                    <a:lstStyle/>
                    <a:p>
                      <a:r>
                        <a:rPr lang="en-US" sz="1200" dirty="0"/>
                        <a:t>2,422,766</a:t>
                      </a:r>
                    </a:p>
                  </a:txBody>
                  <a:tcPr/>
                </a:tc>
                <a:extLst>
                  <a:ext uri="{0D108BD9-81ED-4DB2-BD59-A6C34878D82A}">
                    <a16:rowId xmlns:a16="http://schemas.microsoft.com/office/drawing/2014/main" val="412603077"/>
                  </a:ext>
                </a:extLst>
              </a:tr>
              <a:tr h="372887">
                <a:tc>
                  <a:txBody>
                    <a:bodyPr/>
                    <a:lstStyle/>
                    <a:p>
                      <a:r>
                        <a:rPr lang="en-US" sz="1200" dirty="0"/>
                        <a:t>V3</a:t>
                      </a:r>
                    </a:p>
                  </a:txBody>
                  <a:tcPr/>
                </a:tc>
                <a:tc>
                  <a:txBody>
                    <a:bodyPr/>
                    <a:lstStyle/>
                    <a:p>
                      <a:r>
                        <a:rPr lang="en-US" sz="1200" dirty="0"/>
                        <a:t>1,126,391</a:t>
                      </a:r>
                    </a:p>
                  </a:txBody>
                  <a:tcPr/>
                </a:tc>
                <a:extLst>
                  <a:ext uri="{0D108BD9-81ED-4DB2-BD59-A6C34878D82A}">
                    <a16:rowId xmlns:a16="http://schemas.microsoft.com/office/drawing/2014/main" val="3224984426"/>
                  </a:ext>
                </a:extLst>
              </a:tr>
            </a:tbl>
          </a:graphicData>
        </a:graphic>
      </p:graphicFrame>
      <p:cxnSp>
        <p:nvCxnSpPr>
          <p:cNvPr id="59" name="Straight Connector 58">
            <a:extLst>
              <a:ext uri="{FF2B5EF4-FFF2-40B4-BE49-F238E27FC236}">
                <a16:creationId xmlns:a16="http://schemas.microsoft.com/office/drawing/2014/main" id="{0C08EA80-F42A-44D0-78FF-77ED6E0F0E02}"/>
              </a:ext>
            </a:extLst>
          </p:cNvPr>
          <p:cNvCxnSpPr>
            <a:stCxn id="155" idx="2"/>
          </p:cNvCxnSpPr>
          <p:nvPr/>
        </p:nvCxnSpPr>
        <p:spPr>
          <a:xfrm>
            <a:off x="6277272" y="22980795"/>
            <a:ext cx="463493" cy="1023883"/>
          </a:xfrm>
          <a:prstGeom prst="line">
            <a:avLst/>
          </a:prstGeom>
        </p:spPr>
        <p:style>
          <a:lnRef idx="1">
            <a:schemeClr val="dk1"/>
          </a:lnRef>
          <a:fillRef idx="0">
            <a:schemeClr val="dk1"/>
          </a:fillRef>
          <a:effectRef idx="0">
            <a:schemeClr val="dk1"/>
          </a:effectRef>
          <a:fontRef idx="minor">
            <a:schemeClr val="tx1"/>
          </a:fontRef>
        </p:style>
      </p:cxnSp>
      <p:sp>
        <p:nvSpPr>
          <p:cNvPr id="172" name="TextBox 171">
            <a:extLst>
              <a:ext uri="{FF2B5EF4-FFF2-40B4-BE49-F238E27FC236}">
                <a16:creationId xmlns:a16="http://schemas.microsoft.com/office/drawing/2014/main" id="{EB277EE6-B995-DF0D-7762-517FC15945B6}"/>
              </a:ext>
            </a:extLst>
          </p:cNvPr>
          <p:cNvSpPr txBox="1"/>
          <p:nvPr/>
        </p:nvSpPr>
        <p:spPr>
          <a:xfrm>
            <a:off x="6556281" y="23963690"/>
            <a:ext cx="2942922" cy="584775"/>
          </a:xfrm>
          <a:prstGeom prst="rect">
            <a:avLst/>
          </a:prstGeom>
          <a:noFill/>
        </p:spPr>
        <p:txBody>
          <a:bodyPr wrap="square" lIns="91440" tIns="45720" rIns="91440" bIns="45720" rtlCol="0" anchor="t">
            <a:spAutoFit/>
          </a:bodyPr>
          <a:lstStyle/>
          <a:p>
            <a:r>
              <a:rPr lang="en-US" sz="1600" b="1" dirty="0">
                <a:cs typeface="Arial"/>
              </a:rPr>
              <a:t>All v3 data were used for the training dataset. </a:t>
            </a:r>
          </a:p>
        </p:txBody>
      </p:sp>
      <p:sp>
        <p:nvSpPr>
          <p:cNvPr id="60" name="Right Bracket 59">
            <a:extLst>
              <a:ext uri="{FF2B5EF4-FFF2-40B4-BE49-F238E27FC236}">
                <a16:creationId xmlns:a16="http://schemas.microsoft.com/office/drawing/2014/main" id="{992A86BC-020F-0892-CE20-D02B4ACA5AED}"/>
              </a:ext>
            </a:extLst>
          </p:cNvPr>
          <p:cNvSpPr/>
          <p:nvPr/>
        </p:nvSpPr>
        <p:spPr>
          <a:xfrm flipH="1">
            <a:off x="4724278" y="25424008"/>
            <a:ext cx="677356" cy="1938902"/>
          </a:xfrm>
          <a:prstGeom prst="rightBracket">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73" name="TextBox 172">
            <a:extLst>
              <a:ext uri="{FF2B5EF4-FFF2-40B4-BE49-F238E27FC236}">
                <a16:creationId xmlns:a16="http://schemas.microsoft.com/office/drawing/2014/main" id="{9FF1C506-24FD-57BD-A1EC-5613C90069EA}"/>
              </a:ext>
            </a:extLst>
          </p:cNvPr>
          <p:cNvSpPr txBox="1"/>
          <p:nvPr/>
        </p:nvSpPr>
        <p:spPr>
          <a:xfrm>
            <a:off x="1757006" y="26249336"/>
            <a:ext cx="2942922" cy="584775"/>
          </a:xfrm>
          <a:prstGeom prst="rect">
            <a:avLst/>
          </a:prstGeom>
          <a:noFill/>
        </p:spPr>
        <p:txBody>
          <a:bodyPr wrap="square" lIns="91440" tIns="45720" rIns="91440" bIns="45720" rtlCol="0" anchor="t">
            <a:spAutoFit/>
          </a:bodyPr>
          <a:lstStyle/>
          <a:p>
            <a:r>
              <a:rPr lang="en-US" sz="1600" b="1" dirty="0">
                <a:cs typeface="Arial"/>
              </a:rPr>
              <a:t>Subsampled data were used for the test datasets. </a:t>
            </a:r>
          </a:p>
        </p:txBody>
      </p:sp>
      <p:pic>
        <p:nvPicPr>
          <p:cNvPr id="64" name="Picture 63" descr="A screenshot of a computer&#10;&#10;Description automatically generated with low confidence">
            <a:extLst>
              <a:ext uri="{FF2B5EF4-FFF2-40B4-BE49-F238E27FC236}">
                <a16:creationId xmlns:a16="http://schemas.microsoft.com/office/drawing/2014/main" id="{0A734558-6856-121B-E7D2-992C200D6B4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62247" y="31604955"/>
            <a:ext cx="3839791" cy="2139128"/>
          </a:xfrm>
          <a:prstGeom prst="rect">
            <a:avLst/>
          </a:prstGeom>
        </p:spPr>
      </p:pic>
      <p:pic>
        <p:nvPicPr>
          <p:cNvPr id="82" name="Picture 81" descr="A screenshot of a computer&#10;&#10;Description automatically generated with low confidence">
            <a:extLst>
              <a:ext uri="{FF2B5EF4-FFF2-40B4-BE49-F238E27FC236}">
                <a16:creationId xmlns:a16="http://schemas.microsoft.com/office/drawing/2014/main" id="{5B5F94EE-6F63-8A4F-5265-27181F36C25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83448" y="29370649"/>
            <a:ext cx="3641090" cy="1945567"/>
          </a:xfrm>
          <a:prstGeom prst="rect">
            <a:avLst/>
          </a:prstGeom>
        </p:spPr>
      </p:pic>
      <p:sp>
        <p:nvSpPr>
          <p:cNvPr id="233" name="TextBox 232">
            <a:extLst>
              <a:ext uri="{FF2B5EF4-FFF2-40B4-BE49-F238E27FC236}">
                <a16:creationId xmlns:a16="http://schemas.microsoft.com/office/drawing/2014/main" id="{78C957AA-D1BF-32CA-1D74-06D353B7299A}"/>
              </a:ext>
            </a:extLst>
          </p:cNvPr>
          <p:cNvSpPr txBox="1"/>
          <p:nvPr/>
        </p:nvSpPr>
        <p:spPr>
          <a:xfrm>
            <a:off x="16735870" y="4111029"/>
            <a:ext cx="20483884" cy="646331"/>
          </a:xfrm>
          <a:prstGeom prst="rect">
            <a:avLst/>
          </a:prstGeom>
          <a:noFill/>
        </p:spPr>
        <p:txBody>
          <a:bodyPr wrap="square" lIns="91440" tIns="45720" rIns="91440" bIns="45720" rtlCol="0" anchor="t">
            <a:spAutoFit/>
          </a:bodyPr>
          <a:lstStyle/>
          <a:p>
            <a:r>
              <a:rPr lang="en-US" sz="3600" b="1" dirty="0">
                <a:solidFill>
                  <a:schemeClr val="accent1"/>
                </a:solidFill>
                <a:cs typeface="Arial"/>
              </a:rPr>
              <a:t>5. Optimize mapping algorithms</a:t>
            </a:r>
          </a:p>
        </p:txBody>
      </p:sp>
      <p:sp>
        <p:nvSpPr>
          <p:cNvPr id="234" name="TextBox 233">
            <a:extLst>
              <a:ext uri="{FF2B5EF4-FFF2-40B4-BE49-F238E27FC236}">
                <a16:creationId xmlns:a16="http://schemas.microsoft.com/office/drawing/2014/main" id="{B35E26AF-1EC4-8055-D224-224C8A7A59C8}"/>
              </a:ext>
            </a:extLst>
          </p:cNvPr>
          <p:cNvSpPr txBox="1"/>
          <p:nvPr/>
        </p:nvSpPr>
        <p:spPr>
          <a:xfrm>
            <a:off x="32452669" y="5046124"/>
            <a:ext cx="16336953" cy="954107"/>
          </a:xfrm>
          <a:prstGeom prst="rect">
            <a:avLst/>
          </a:prstGeom>
          <a:noFill/>
        </p:spPr>
        <p:txBody>
          <a:bodyPr wrap="square" lIns="91440" tIns="45720" rIns="91440" bIns="45720" rtlCol="0" anchor="t">
            <a:spAutoFit/>
          </a:bodyPr>
          <a:lstStyle/>
          <a:p>
            <a:r>
              <a:rPr lang="en-US" sz="2800" b="1" dirty="0">
                <a:solidFill>
                  <a:schemeClr val="accent1"/>
                </a:solidFill>
                <a:cs typeface="Arial"/>
              </a:rPr>
              <a:t>II. Smaller median gene expression lists (</a:t>
            </a:r>
            <a:r>
              <a:rPr lang="en-US" sz="2800" b="1" dirty="0" err="1">
                <a:solidFill>
                  <a:schemeClr val="accent1"/>
                </a:solidFill>
                <a:cs typeface="Arial"/>
              </a:rPr>
              <a:t>top.n.genes</a:t>
            </a:r>
            <a:r>
              <a:rPr lang="en-US" sz="2800" b="1" dirty="0">
                <a:solidFill>
                  <a:schemeClr val="accent1"/>
                </a:solidFill>
                <a:cs typeface="Arial"/>
              </a:rPr>
              <a:t>) in the training </a:t>
            </a:r>
            <a:r>
              <a:rPr lang="en-US" sz="2800" b="1">
                <a:solidFill>
                  <a:schemeClr val="accent1"/>
                </a:solidFill>
                <a:cs typeface="Arial"/>
              </a:rPr>
              <a:t>object produce </a:t>
            </a:r>
            <a:r>
              <a:rPr lang="en-US" sz="2800" b="1" dirty="0">
                <a:solidFill>
                  <a:schemeClr val="accent1"/>
                </a:solidFill>
                <a:cs typeface="Arial"/>
              </a:rPr>
              <a:t>more accurate mapping results</a:t>
            </a:r>
          </a:p>
        </p:txBody>
      </p:sp>
      <p:pic>
        <p:nvPicPr>
          <p:cNvPr id="1053" name="Picture 1052" descr="Diagram&#10;&#10;Description automatically generated with medium confidence">
            <a:extLst>
              <a:ext uri="{FF2B5EF4-FFF2-40B4-BE49-F238E27FC236}">
                <a16:creationId xmlns:a16="http://schemas.microsoft.com/office/drawing/2014/main" id="{AEA87891-B9AB-154F-65E2-D01C6123E481}"/>
              </a:ext>
            </a:extLst>
          </p:cNvPr>
          <p:cNvPicPr>
            <a:picLocks noChangeAspect="1"/>
          </p:cNvPicPr>
          <p:nvPr/>
        </p:nvPicPr>
        <p:blipFill rotWithShape="1">
          <a:blip r:embed="rId11">
            <a:extLst>
              <a:ext uri="{28A0092B-C50C-407E-A947-70E740481C1C}">
                <a14:useLocalDpi xmlns:a14="http://schemas.microsoft.com/office/drawing/2010/main" val="0"/>
              </a:ext>
            </a:extLst>
          </a:blip>
          <a:srcRect t="4604"/>
          <a:stretch/>
        </p:blipFill>
        <p:spPr>
          <a:xfrm>
            <a:off x="24197063" y="20102490"/>
            <a:ext cx="4480644" cy="3804792"/>
          </a:xfrm>
          <a:prstGeom prst="rect">
            <a:avLst/>
          </a:prstGeom>
        </p:spPr>
      </p:pic>
      <p:sp>
        <p:nvSpPr>
          <p:cNvPr id="263" name="TextBox 262">
            <a:extLst>
              <a:ext uri="{FF2B5EF4-FFF2-40B4-BE49-F238E27FC236}">
                <a16:creationId xmlns:a16="http://schemas.microsoft.com/office/drawing/2014/main" id="{23D96A9A-8E95-C2B8-8063-11C7026872B9}"/>
              </a:ext>
            </a:extLst>
          </p:cNvPr>
          <p:cNvSpPr txBox="1"/>
          <p:nvPr/>
        </p:nvSpPr>
        <p:spPr>
          <a:xfrm>
            <a:off x="16873758" y="17059644"/>
            <a:ext cx="15030790" cy="923330"/>
          </a:xfrm>
          <a:prstGeom prst="rect">
            <a:avLst/>
          </a:prstGeom>
          <a:noFill/>
        </p:spPr>
        <p:txBody>
          <a:bodyPr wrap="square" rtlCol="0">
            <a:spAutoFit/>
          </a:bodyPr>
          <a:lstStyle/>
          <a:p>
            <a:r>
              <a:rPr lang="en-US" sz="1800" dirty="0"/>
              <a:t>(A) Neighborhood, subclass, and cluster level error rates for SS, v2, and v3 query datasets. (B) Cluster level confusion matrices for SS query dataset of the “Oligo NN” and “OPC NN” subclasses using flat and HKNN mapping algorithms. (C) Precision and recall rates at the subclass level on SS query data comparing flat (green) and HKNN (orange) mapping results. </a:t>
            </a:r>
          </a:p>
        </p:txBody>
      </p:sp>
      <p:pic>
        <p:nvPicPr>
          <p:cNvPr id="1075" name="Picture 1074" descr="Chart, line chart&#10;&#10;Description automatically generated">
            <a:extLst>
              <a:ext uri="{FF2B5EF4-FFF2-40B4-BE49-F238E27FC236}">
                <a16:creationId xmlns:a16="http://schemas.microsoft.com/office/drawing/2014/main" id="{751156F8-C74B-5435-66E7-0FBB5CCD8ACA}"/>
              </a:ext>
            </a:extLst>
          </p:cNvPr>
          <p:cNvPicPr>
            <a:picLocks noChangeAspect="1"/>
          </p:cNvPicPr>
          <p:nvPr/>
        </p:nvPicPr>
        <p:blipFill rotWithShape="1">
          <a:blip r:embed="rId12">
            <a:extLst>
              <a:ext uri="{28A0092B-C50C-407E-A947-70E740481C1C}">
                <a14:useLocalDpi xmlns:a14="http://schemas.microsoft.com/office/drawing/2010/main" val="0"/>
              </a:ext>
            </a:extLst>
          </a:blip>
          <a:srcRect t="5458" r="15231"/>
          <a:stretch/>
        </p:blipFill>
        <p:spPr>
          <a:xfrm>
            <a:off x="38393851" y="6416513"/>
            <a:ext cx="2851049" cy="2584734"/>
          </a:xfrm>
          <a:prstGeom prst="rect">
            <a:avLst/>
          </a:prstGeom>
        </p:spPr>
      </p:pic>
      <p:pic>
        <p:nvPicPr>
          <p:cNvPr id="1077" name="Picture 1076" descr="Chart, line chart&#10;&#10;Description automatically generated">
            <a:extLst>
              <a:ext uri="{FF2B5EF4-FFF2-40B4-BE49-F238E27FC236}">
                <a16:creationId xmlns:a16="http://schemas.microsoft.com/office/drawing/2014/main" id="{ABD1652D-8E64-FFD0-6307-127DA9730973}"/>
              </a:ext>
            </a:extLst>
          </p:cNvPr>
          <p:cNvPicPr>
            <a:picLocks noChangeAspect="1"/>
          </p:cNvPicPr>
          <p:nvPr/>
        </p:nvPicPr>
        <p:blipFill rotWithShape="1">
          <a:blip r:embed="rId13">
            <a:extLst>
              <a:ext uri="{28A0092B-C50C-407E-A947-70E740481C1C}">
                <a14:useLocalDpi xmlns:a14="http://schemas.microsoft.com/office/drawing/2010/main" val="0"/>
              </a:ext>
            </a:extLst>
          </a:blip>
          <a:srcRect l="12278" t="6233" r="-460"/>
          <a:stretch/>
        </p:blipFill>
        <p:spPr>
          <a:xfrm>
            <a:off x="44902248" y="6458551"/>
            <a:ext cx="2980402" cy="2576148"/>
          </a:xfrm>
          <a:prstGeom prst="rect">
            <a:avLst/>
          </a:prstGeom>
        </p:spPr>
      </p:pic>
      <p:pic>
        <p:nvPicPr>
          <p:cNvPr id="1079" name="Picture 1078" descr="Chart, line chart&#10;&#10;Description automatically generated">
            <a:extLst>
              <a:ext uri="{FF2B5EF4-FFF2-40B4-BE49-F238E27FC236}">
                <a16:creationId xmlns:a16="http://schemas.microsoft.com/office/drawing/2014/main" id="{088C0E1F-393D-65B7-ED45-BCEFCCC74FA7}"/>
              </a:ext>
            </a:extLst>
          </p:cNvPr>
          <p:cNvPicPr>
            <a:picLocks noChangeAspect="1"/>
          </p:cNvPicPr>
          <p:nvPr/>
        </p:nvPicPr>
        <p:blipFill rotWithShape="1">
          <a:blip r:embed="rId14">
            <a:extLst>
              <a:ext uri="{28A0092B-C50C-407E-A947-70E740481C1C}">
                <a14:useLocalDpi xmlns:a14="http://schemas.microsoft.com/office/drawing/2010/main" val="0"/>
              </a:ext>
            </a:extLst>
          </a:blip>
          <a:srcRect l="10755" t="5941" r="15013"/>
          <a:stretch/>
        </p:blipFill>
        <p:spPr>
          <a:xfrm>
            <a:off x="41801363" y="6458550"/>
            <a:ext cx="2490245" cy="2564947"/>
          </a:xfrm>
          <a:prstGeom prst="rect">
            <a:avLst/>
          </a:prstGeom>
        </p:spPr>
      </p:pic>
      <p:sp>
        <p:nvSpPr>
          <p:cNvPr id="1047" name="TextBox 1046">
            <a:extLst>
              <a:ext uri="{FF2B5EF4-FFF2-40B4-BE49-F238E27FC236}">
                <a16:creationId xmlns:a16="http://schemas.microsoft.com/office/drawing/2014/main" id="{2C909177-C491-152F-D199-77F7D3962208}"/>
              </a:ext>
            </a:extLst>
          </p:cNvPr>
          <p:cNvSpPr txBox="1"/>
          <p:nvPr/>
        </p:nvSpPr>
        <p:spPr>
          <a:xfrm>
            <a:off x="16873757" y="6175240"/>
            <a:ext cx="1094815" cy="367656"/>
          </a:xfrm>
          <a:prstGeom prst="rect">
            <a:avLst/>
          </a:prstGeom>
          <a:noFill/>
        </p:spPr>
        <p:txBody>
          <a:bodyPr wrap="square" rtlCol="0">
            <a:spAutoFit/>
          </a:bodyPr>
          <a:lstStyle/>
          <a:p>
            <a:r>
              <a:rPr lang="en-US" sz="3200" b="1" dirty="0"/>
              <a:t>A</a:t>
            </a:r>
          </a:p>
        </p:txBody>
      </p:sp>
      <p:sp>
        <p:nvSpPr>
          <p:cNvPr id="163" name="TextBox 162">
            <a:extLst>
              <a:ext uri="{FF2B5EF4-FFF2-40B4-BE49-F238E27FC236}">
                <a16:creationId xmlns:a16="http://schemas.microsoft.com/office/drawing/2014/main" id="{6B0B2DBC-859B-3883-F624-422A7C5DC808}"/>
              </a:ext>
            </a:extLst>
          </p:cNvPr>
          <p:cNvSpPr txBox="1"/>
          <p:nvPr/>
        </p:nvSpPr>
        <p:spPr>
          <a:xfrm>
            <a:off x="18288957" y="6232448"/>
            <a:ext cx="2225483" cy="584775"/>
          </a:xfrm>
          <a:prstGeom prst="rect">
            <a:avLst/>
          </a:prstGeom>
          <a:noFill/>
        </p:spPr>
        <p:txBody>
          <a:bodyPr wrap="square" rtlCol="0">
            <a:spAutoFit/>
          </a:bodyPr>
          <a:lstStyle/>
          <a:p>
            <a:r>
              <a:rPr lang="en-US" sz="3200" b="1" dirty="0"/>
              <a:t>All data</a:t>
            </a:r>
          </a:p>
        </p:txBody>
      </p:sp>
      <p:sp>
        <p:nvSpPr>
          <p:cNvPr id="212" name="TextBox 211">
            <a:extLst>
              <a:ext uri="{FF2B5EF4-FFF2-40B4-BE49-F238E27FC236}">
                <a16:creationId xmlns:a16="http://schemas.microsoft.com/office/drawing/2014/main" id="{9744FC71-0BEB-ACA6-B147-5A52109D142B}"/>
              </a:ext>
            </a:extLst>
          </p:cNvPr>
          <p:cNvSpPr txBox="1"/>
          <p:nvPr/>
        </p:nvSpPr>
        <p:spPr>
          <a:xfrm>
            <a:off x="17502681" y="11762634"/>
            <a:ext cx="986623" cy="232204"/>
          </a:xfrm>
          <a:prstGeom prst="rect">
            <a:avLst/>
          </a:prstGeom>
          <a:noFill/>
        </p:spPr>
        <p:txBody>
          <a:bodyPr wrap="square" rtlCol="0">
            <a:spAutoFit/>
          </a:bodyPr>
          <a:lstStyle/>
          <a:p>
            <a:pPr algn="ctr"/>
            <a:r>
              <a:rPr lang="en-US" sz="1800" dirty="0"/>
              <a:t>SS</a:t>
            </a:r>
          </a:p>
        </p:txBody>
      </p:sp>
      <p:sp>
        <p:nvSpPr>
          <p:cNvPr id="213" name="TextBox 212">
            <a:extLst>
              <a:ext uri="{FF2B5EF4-FFF2-40B4-BE49-F238E27FC236}">
                <a16:creationId xmlns:a16="http://schemas.microsoft.com/office/drawing/2014/main" id="{A3D222AF-C746-C083-8975-FEB287C13B34}"/>
              </a:ext>
            </a:extLst>
          </p:cNvPr>
          <p:cNvSpPr txBox="1"/>
          <p:nvPr/>
        </p:nvSpPr>
        <p:spPr>
          <a:xfrm>
            <a:off x="18279500" y="11741280"/>
            <a:ext cx="986623" cy="232204"/>
          </a:xfrm>
          <a:prstGeom prst="rect">
            <a:avLst/>
          </a:prstGeom>
          <a:noFill/>
        </p:spPr>
        <p:txBody>
          <a:bodyPr wrap="square" rtlCol="0">
            <a:spAutoFit/>
          </a:bodyPr>
          <a:lstStyle/>
          <a:p>
            <a:pPr algn="ctr"/>
            <a:r>
              <a:rPr lang="en-US" sz="1800" dirty="0"/>
              <a:t>v2</a:t>
            </a:r>
          </a:p>
        </p:txBody>
      </p:sp>
      <p:sp>
        <p:nvSpPr>
          <p:cNvPr id="214" name="TextBox 213">
            <a:extLst>
              <a:ext uri="{FF2B5EF4-FFF2-40B4-BE49-F238E27FC236}">
                <a16:creationId xmlns:a16="http://schemas.microsoft.com/office/drawing/2014/main" id="{0E965D82-70CF-B736-2BDB-3DE89AF3BE47}"/>
              </a:ext>
            </a:extLst>
          </p:cNvPr>
          <p:cNvSpPr txBox="1"/>
          <p:nvPr/>
        </p:nvSpPr>
        <p:spPr>
          <a:xfrm>
            <a:off x="19060869" y="11740227"/>
            <a:ext cx="986623" cy="232204"/>
          </a:xfrm>
          <a:prstGeom prst="rect">
            <a:avLst/>
          </a:prstGeom>
          <a:noFill/>
        </p:spPr>
        <p:txBody>
          <a:bodyPr wrap="square" rtlCol="0">
            <a:spAutoFit/>
          </a:bodyPr>
          <a:lstStyle/>
          <a:p>
            <a:pPr algn="ctr"/>
            <a:r>
              <a:rPr lang="en-US" sz="1800" dirty="0"/>
              <a:t>v3</a:t>
            </a:r>
          </a:p>
        </p:txBody>
      </p:sp>
      <p:sp>
        <p:nvSpPr>
          <p:cNvPr id="1048" name="TextBox 1047">
            <a:extLst>
              <a:ext uri="{FF2B5EF4-FFF2-40B4-BE49-F238E27FC236}">
                <a16:creationId xmlns:a16="http://schemas.microsoft.com/office/drawing/2014/main" id="{BC6814B9-A96B-762D-1C1F-B600F3A26444}"/>
              </a:ext>
            </a:extLst>
          </p:cNvPr>
          <p:cNvSpPr txBox="1"/>
          <p:nvPr/>
        </p:nvSpPr>
        <p:spPr>
          <a:xfrm rot="16200000">
            <a:off x="16216724" y="14806655"/>
            <a:ext cx="1901300" cy="313532"/>
          </a:xfrm>
          <a:prstGeom prst="rect">
            <a:avLst/>
          </a:prstGeom>
          <a:noFill/>
        </p:spPr>
        <p:txBody>
          <a:bodyPr wrap="square" rtlCol="0">
            <a:spAutoFit/>
          </a:bodyPr>
          <a:lstStyle/>
          <a:p>
            <a:pPr algn="ctr"/>
            <a:r>
              <a:rPr lang="en-US" sz="1400" dirty="0"/>
              <a:t>Precision</a:t>
            </a:r>
          </a:p>
        </p:txBody>
      </p:sp>
      <p:sp>
        <p:nvSpPr>
          <p:cNvPr id="158" name="TextBox 157">
            <a:extLst>
              <a:ext uri="{FF2B5EF4-FFF2-40B4-BE49-F238E27FC236}">
                <a16:creationId xmlns:a16="http://schemas.microsoft.com/office/drawing/2014/main" id="{E3716FB7-54C4-F7C0-C758-4A0F5DF4C892}"/>
              </a:ext>
            </a:extLst>
          </p:cNvPr>
          <p:cNvSpPr txBox="1"/>
          <p:nvPr/>
        </p:nvSpPr>
        <p:spPr>
          <a:xfrm rot="16200000">
            <a:off x="16222346" y="13461995"/>
            <a:ext cx="1901300" cy="313532"/>
          </a:xfrm>
          <a:prstGeom prst="rect">
            <a:avLst/>
          </a:prstGeom>
          <a:noFill/>
        </p:spPr>
        <p:txBody>
          <a:bodyPr wrap="square" rtlCol="0">
            <a:spAutoFit/>
          </a:bodyPr>
          <a:lstStyle/>
          <a:p>
            <a:pPr algn="ctr"/>
            <a:r>
              <a:rPr lang="en-US" sz="1400" dirty="0"/>
              <a:t>Recall</a:t>
            </a:r>
          </a:p>
        </p:txBody>
      </p:sp>
      <p:sp>
        <p:nvSpPr>
          <p:cNvPr id="162" name="TextBox 161">
            <a:extLst>
              <a:ext uri="{FF2B5EF4-FFF2-40B4-BE49-F238E27FC236}">
                <a16:creationId xmlns:a16="http://schemas.microsoft.com/office/drawing/2014/main" id="{64F44FC0-7CB5-55D9-161D-259781429C96}"/>
              </a:ext>
            </a:extLst>
          </p:cNvPr>
          <p:cNvSpPr txBox="1"/>
          <p:nvPr/>
        </p:nvSpPr>
        <p:spPr>
          <a:xfrm>
            <a:off x="16832231" y="12399408"/>
            <a:ext cx="1131437" cy="584775"/>
          </a:xfrm>
          <a:prstGeom prst="rect">
            <a:avLst/>
          </a:prstGeom>
          <a:noFill/>
        </p:spPr>
        <p:txBody>
          <a:bodyPr wrap="square" rtlCol="0">
            <a:spAutoFit/>
          </a:bodyPr>
          <a:lstStyle/>
          <a:p>
            <a:r>
              <a:rPr lang="en-US" sz="3200" b="1" dirty="0"/>
              <a:t>C</a:t>
            </a:r>
          </a:p>
        </p:txBody>
      </p:sp>
      <p:sp>
        <p:nvSpPr>
          <p:cNvPr id="225" name="TextBox 224">
            <a:extLst>
              <a:ext uri="{FF2B5EF4-FFF2-40B4-BE49-F238E27FC236}">
                <a16:creationId xmlns:a16="http://schemas.microsoft.com/office/drawing/2014/main" id="{11860645-1E7C-997F-A0D3-BBCB55C59236}"/>
              </a:ext>
            </a:extLst>
          </p:cNvPr>
          <p:cNvSpPr txBox="1"/>
          <p:nvPr/>
        </p:nvSpPr>
        <p:spPr>
          <a:xfrm>
            <a:off x="24445762" y="6225667"/>
            <a:ext cx="4242212" cy="584775"/>
          </a:xfrm>
          <a:prstGeom prst="rect">
            <a:avLst/>
          </a:prstGeom>
          <a:noFill/>
        </p:spPr>
        <p:txBody>
          <a:bodyPr wrap="square" rtlCol="0">
            <a:spAutoFit/>
          </a:bodyPr>
          <a:lstStyle/>
          <a:p>
            <a:r>
              <a:rPr lang="en-US" sz="3200" b="1" dirty="0" err="1"/>
              <a:t>SmartSeq</a:t>
            </a:r>
            <a:r>
              <a:rPr lang="en-US" sz="3200" b="1" dirty="0"/>
              <a:t> (SS) data</a:t>
            </a:r>
          </a:p>
        </p:txBody>
      </p:sp>
      <p:pic>
        <p:nvPicPr>
          <p:cNvPr id="159" name="Picture 158" descr="Chart, scatter chart&#10;&#10;Description automatically generated">
            <a:extLst>
              <a:ext uri="{FF2B5EF4-FFF2-40B4-BE49-F238E27FC236}">
                <a16:creationId xmlns:a16="http://schemas.microsoft.com/office/drawing/2014/main" id="{F520B316-6A43-DA8C-3410-07C1C0CFFB91}"/>
              </a:ext>
            </a:extLst>
          </p:cNvPr>
          <p:cNvPicPr>
            <a:picLocks noChangeAspect="1"/>
          </p:cNvPicPr>
          <p:nvPr/>
        </p:nvPicPr>
        <p:blipFill rotWithShape="1">
          <a:blip r:embed="rId15">
            <a:extLst>
              <a:ext uri="{28A0092B-C50C-407E-A947-70E740481C1C}">
                <a14:useLocalDpi xmlns:a14="http://schemas.microsoft.com/office/drawing/2010/main" val="0"/>
              </a:ext>
            </a:extLst>
          </a:blip>
          <a:srcRect l="76762" t="36123" r="17063"/>
          <a:stretch/>
        </p:blipFill>
        <p:spPr>
          <a:xfrm>
            <a:off x="31007454" y="7118795"/>
            <a:ext cx="897093" cy="5386503"/>
          </a:xfrm>
          <a:prstGeom prst="rect">
            <a:avLst/>
          </a:prstGeom>
        </p:spPr>
      </p:pic>
      <p:sp>
        <p:nvSpPr>
          <p:cNvPr id="160" name="TextBox 159">
            <a:extLst>
              <a:ext uri="{FF2B5EF4-FFF2-40B4-BE49-F238E27FC236}">
                <a16:creationId xmlns:a16="http://schemas.microsoft.com/office/drawing/2014/main" id="{B7EE1441-5E79-31D8-94F5-03719B0C7A36}"/>
              </a:ext>
            </a:extLst>
          </p:cNvPr>
          <p:cNvSpPr txBox="1"/>
          <p:nvPr/>
        </p:nvSpPr>
        <p:spPr>
          <a:xfrm>
            <a:off x="23406747" y="7043810"/>
            <a:ext cx="1461105" cy="396789"/>
          </a:xfrm>
          <a:prstGeom prst="rect">
            <a:avLst/>
          </a:prstGeom>
          <a:noFill/>
        </p:spPr>
        <p:txBody>
          <a:bodyPr wrap="square" rtlCol="0">
            <a:spAutoFit/>
          </a:bodyPr>
          <a:lstStyle/>
          <a:p>
            <a:pPr algn="ctr"/>
            <a:r>
              <a:rPr lang="en-US" sz="1400" b="1" dirty="0"/>
              <a:t>Flat</a:t>
            </a:r>
          </a:p>
        </p:txBody>
      </p:sp>
      <p:sp>
        <p:nvSpPr>
          <p:cNvPr id="296" name="TextBox 295">
            <a:extLst>
              <a:ext uri="{FF2B5EF4-FFF2-40B4-BE49-F238E27FC236}">
                <a16:creationId xmlns:a16="http://schemas.microsoft.com/office/drawing/2014/main" id="{73985576-AEE5-995C-C62F-FE98DC67D0DE}"/>
              </a:ext>
            </a:extLst>
          </p:cNvPr>
          <p:cNvSpPr txBox="1"/>
          <p:nvPr/>
        </p:nvSpPr>
        <p:spPr>
          <a:xfrm>
            <a:off x="28111053" y="6966786"/>
            <a:ext cx="1461105" cy="396789"/>
          </a:xfrm>
          <a:prstGeom prst="rect">
            <a:avLst/>
          </a:prstGeom>
          <a:noFill/>
        </p:spPr>
        <p:txBody>
          <a:bodyPr wrap="square" rtlCol="0">
            <a:spAutoFit/>
          </a:bodyPr>
          <a:lstStyle/>
          <a:p>
            <a:pPr algn="ctr"/>
            <a:r>
              <a:rPr lang="en-US" sz="1400" b="1" dirty="0"/>
              <a:t>HKNN</a:t>
            </a:r>
          </a:p>
        </p:txBody>
      </p:sp>
      <p:pic>
        <p:nvPicPr>
          <p:cNvPr id="176" name="Picture 175" descr="Chart, bar chart&#10;&#10;Description automatically generated">
            <a:extLst>
              <a:ext uri="{FF2B5EF4-FFF2-40B4-BE49-F238E27FC236}">
                <a16:creationId xmlns:a16="http://schemas.microsoft.com/office/drawing/2014/main" id="{94E96C0C-3CB2-2E2B-62E8-39270213D6F3}"/>
              </a:ext>
            </a:extLst>
          </p:cNvPr>
          <p:cNvPicPr>
            <a:picLocks noChangeAspect="1"/>
          </p:cNvPicPr>
          <p:nvPr/>
        </p:nvPicPr>
        <p:blipFill rotWithShape="1">
          <a:blip r:embed="rId16">
            <a:extLst>
              <a:ext uri="{28A0092B-C50C-407E-A947-70E740481C1C}">
                <a14:useLocalDpi xmlns:a14="http://schemas.microsoft.com/office/drawing/2010/main" val="0"/>
              </a:ext>
            </a:extLst>
          </a:blip>
          <a:srcRect l="1382" t="8873" r="6102" b="43734"/>
          <a:stretch/>
        </p:blipFill>
        <p:spPr>
          <a:xfrm>
            <a:off x="17286828" y="12893575"/>
            <a:ext cx="14559124" cy="1410242"/>
          </a:xfrm>
          <a:prstGeom prst="rect">
            <a:avLst/>
          </a:prstGeom>
        </p:spPr>
      </p:pic>
      <p:pic>
        <p:nvPicPr>
          <p:cNvPr id="178" name="Picture 177" descr="Chart, bar chart&#10;&#10;Description automatically generated">
            <a:extLst>
              <a:ext uri="{FF2B5EF4-FFF2-40B4-BE49-F238E27FC236}">
                <a16:creationId xmlns:a16="http://schemas.microsoft.com/office/drawing/2014/main" id="{9F04ED7A-5D14-094C-BEB1-17FBAEBD9029}"/>
              </a:ext>
            </a:extLst>
          </p:cNvPr>
          <p:cNvPicPr>
            <a:picLocks noChangeAspect="1"/>
          </p:cNvPicPr>
          <p:nvPr/>
        </p:nvPicPr>
        <p:blipFill rotWithShape="1">
          <a:blip r:embed="rId17">
            <a:extLst>
              <a:ext uri="{28A0092B-C50C-407E-A947-70E740481C1C}">
                <a14:useLocalDpi xmlns:a14="http://schemas.microsoft.com/office/drawing/2010/main" val="0"/>
              </a:ext>
            </a:extLst>
          </a:blip>
          <a:srcRect l="1348" t="7510" r="6135"/>
          <a:stretch/>
        </p:blipFill>
        <p:spPr>
          <a:xfrm>
            <a:off x="17280673" y="14254484"/>
            <a:ext cx="14565278" cy="2753322"/>
          </a:xfrm>
          <a:prstGeom prst="rect">
            <a:avLst/>
          </a:prstGeom>
        </p:spPr>
      </p:pic>
      <p:sp>
        <p:nvSpPr>
          <p:cNvPr id="206" name="Rectangle 205">
            <a:extLst>
              <a:ext uri="{FF2B5EF4-FFF2-40B4-BE49-F238E27FC236}">
                <a16:creationId xmlns:a16="http://schemas.microsoft.com/office/drawing/2014/main" id="{20084B09-CDE5-1DD5-BB50-6C7A4729833E}"/>
              </a:ext>
            </a:extLst>
          </p:cNvPr>
          <p:cNvSpPr/>
          <p:nvPr/>
        </p:nvSpPr>
        <p:spPr>
          <a:xfrm>
            <a:off x="16787356" y="6179382"/>
            <a:ext cx="4601628" cy="6209407"/>
          </a:xfrm>
          <a:prstGeom prst="rect">
            <a:avLst/>
          </a:prstGeom>
          <a:no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Rectangle 302">
            <a:extLst>
              <a:ext uri="{FF2B5EF4-FFF2-40B4-BE49-F238E27FC236}">
                <a16:creationId xmlns:a16="http://schemas.microsoft.com/office/drawing/2014/main" id="{0B9B99F7-BC93-5281-5842-43A0E8CC5094}"/>
              </a:ext>
            </a:extLst>
          </p:cNvPr>
          <p:cNvSpPr/>
          <p:nvPr/>
        </p:nvSpPr>
        <p:spPr>
          <a:xfrm>
            <a:off x="16791654" y="6178925"/>
            <a:ext cx="15233327" cy="10825446"/>
          </a:xfrm>
          <a:prstGeom prst="rect">
            <a:avLst/>
          </a:prstGeom>
          <a:no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TextBox 223">
            <a:extLst>
              <a:ext uri="{FF2B5EF4-FFF2-40B4-BE49-F238E27FC236}">
                <a16:creationId xmlns:a16="http://schemas.microsoft.com/office/drawing/2014/main" id="{7BE27043-5DDF-2E6A-C353-4DA30EEDF238}"/>
              </a:ext>
            </a:extLst>
          </p:cNvPr>
          <p:cNvSpPr txBox="1"/>
          <p:nvPr/>
        </p:nvSpPr>
        <p:spPr>
          <a:xfrm>
            <a:off x="21529986" y="7078248"/>
            <a:ext cx="452054" cy="584775"/>
          </a:xfrm>
          <a:prstGeom prst="rect">
            <a:avLst/>
          </a:prstGeom>
          <a:noFill/>
        </p:spPr>
        <p:txBody>
          <a:bodyPr wrap="square" rtlCol="0">
            <a:spAutoFit/>
          </a:bodyPr>
          <a:lstStyle/>
          <a:p>
            <a:r>
              <a:rPr lang="en-US" sz="3200" b="1" dirty="0"/>
              <a:t>B</a:t>
            </a:r>
          </a:p>
        </p:txBody>
      </p:sp>
      <p:sp>
        <p:nvSpPr>
          <p:cNvPr id="153" name="TextBox 152">
            <a:extLst>
              <a:ext uri="{FF2B5EF4-FFF2-40B4-BE49-F238E27FC236}">
                <a16:creationId xmlns:a16="http://schemas.microsoft.com/office/drawing/2014/main" id="{25F60DE1-42EB-EA3F-CD29-CA02441FBAC8}"/>
              </a:ext>
            </a:extLst>
          </p:cNvPr>
          <p:cNvSpPr txBox="1"/>
          <p:nvPr/>
        </p:nvSpPr>
        <p:spPr>
          <a:xfrm>
            <a:off x="34069411" y="10041567"/>
            <a:ext cx="1461105" cy="307777"/>
          </a:xfrm>
          <a:prstGeom prst="rect">
            <a:avLst/>
          </a:prstGeom>
          <a:noFill/>
        </p:spPr>
        <p:txBody>
          <a:bodyPr wrap="square" rtlCol="0">
            <a:spAutoFit/>
          </a:bodyPr>
          <a:lstStyle/>
          <a:p>
            <a:pPr algn="ctr"/>
            <a:r>
              <a:rPr lang="en-US" sz="1400" b="1" dirty="0"/>
              <a:t>3 genes</a:t>
            </a:r>
          </a:p>
        </p:txBody>
      </p:sp>
      <p:sp>
        <p:nvSpPr>
          <p:cNvPr id="154" name="TextBox 153">
            <a:extLst>
              <a:ext uri="{FF2B5EF4-FFF2-40B4-BE49-F238E27FC236}">
                <a16:creationId xmlns:a16="http://schemas.microsoft.com/office/drawing/2014/main" id="{FC693647-D838-E8C5-9B2C-91637C65BFC6}"/>
              </a:ext>
            </a:extLst>
          </p:cNvPr>
          <p:cNvSpPr txBox="1"/>
          <p:nvPr/>
        </p:nvSpPr>
        <p:spPr>
          <a:xfrm>
            <a:off x="45051750" y="9977864"/>
            <a:ext cx="1461105" cy="307777"/>
          </a:xfrm>
          <a:prstGeom prst="rect">
            <a:avLst/>
          </a:prstGeom>
          <a:noFill/>
        </p:spPr>
        <p:txBody>
          <a:bodyPr wrap="square" rtlCol="0">
            <a:spAutoFit/>
          </a:bodyPr>
          <a:lstStyle/>
          <a:p>
            <a:pPr algn="ctr"/>
            <a:r>
              <a:rPr lang="en-US" sz="1400" b="1" dirty="0"/>
              <a:t>20 genes</a:t>
            </a:r>
          </a:p>
        </p:txBody>
      </p:sp>
      <p:sp>
        <p:nvSpPr>
          <p:cNvPr id="156" name="Rectangle 155">
            <a:extLst>
              <a:ext uri="{FF2B5EF4-FFF2-40B4-BE49-F238E27FC236}">
                <a16:creationId xmlns:a16="http://schemas.microsoft.com/office/drawing/2014/main" id="{CA2E74ED-66B4-95BE-3210-FC6DA0A0C566}"/>
              </a:ext>
            </a:extLst>
          </p:cNvPr>
          <p:cNvSpPr/>
          <p:nvPr/>
        </p:nvSpPr>
        <p:spPr>
          <a:xfrm>
            <a:off x="32501099" y="6131803"/>
            <a:ext cx="16137121" cy="10870145"/>
          </a:xfrm>
          <a:prstGeom prst="rect">
            <a:avLst/>
          </a:prstGeom>
          <a:no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hart, bar chart&#10;&#10;Description automatically generated">
            <a:extLst>
              <a:ext uri="{FF2B5EF4-FFF2-40B4-BE49-F238E27FC236}">
                <a16:creationId xmlns:a16="http://schemas.microsoft.com/office/drawing/2014/main" id="{590A2F8D-F1B6-A6CA-D478-07822B93673C}"/>
              </a:ext>
            </a:extLst>
          </p:cNvPr>
          <p:cNvPicPr>
            <a:picLocks noChangeAspect="1"/>
          </p:cNvPicPr>
          <p:nvPr/>
        </p:nvPicPr>
        <p:blipFill rotWithShape="1">
          <a:blip r:embed="rId18">
            <a:extLst>
              <a:ext uri="{28A0092B-C50C-407E-A947-70E740481C1C}">
                <a14:useLocalDpi xmlns:a14="http://schemas.microsoft.com/office/drawing/2010/main" val="0"/>
              </a:ext>
            </a:extLst>
          </a:blip>
          <a:srcRect l="1253" t="7348" r="6578" b="33950"/>
          <a:stretch/>
        </p:blipFill>
        <p:spPr>
          <a:xfrm>
            <a:off x="33072346" y="14040552"/>
            <a:ext cx="14935732" cy="883467"/>
          </a:xfrm>
          <a:prstGeom prst="rect">
            <a:avLst/>
          </a:prstGeom>
        </p:spPr>
      </p:pic>
      <p:pic>
        <p:nvPicPr>
          <p:cNvPr id="7" name="Picture 6" descr="Chart, bar chart&#10;&#10;Description automatically generated">
            <a:extLst>
              <a:ext uri="{FF2B5EF4-FFF2-40B4-BE49-F238E27FC236}">
                <a16:creationId xmlns:a16="http://schemas.microsoft.com/office/drawing/2014/main" id="{DE7732B3-1D5D-C1D1-526F-1AB0F73E2D64}"/>
              </a:ext>
            </a:extLst>
          </p:cNvPr>
          <p:cNvPicPr>
            <a:picLocks noChangeAspect="1"/>
          </p:cNvPicPr>
          <p:nvPr/>
        </p:nvPicPr>
        <p:blipFill rotWithShape="1">
          <a:blip r:embed="rId19">
            <a:extLst>
              <a:ext uri="{28A0092B-C50C-407E-A947-70E740481C1C}">
                <a14:useLocalDpi xmlns:a14="http://schemas.microsoft.com/office/drawing/2010/main" val="0"/>
              </a:ext>
            </a:extLst>
          </a:blip>
          <a:srcRect l="1254" t="7013" r="6767" b="33116"/>
          <a:stretch/>
        </p:blipFill>
        <p:spPr>
          <a:xfrm>
            <a:off x="33012754" y="14939000"/>
            <a:ext cx="14935732" cy="917109"/>
          </a:xfrm>
          <a:prstGeom prst="rect">
            <a:avLst/>
          </a:prstGeom>
        </p:spPr>
      </p:pic>
      <p:sp>
        <p:nvSpPr>
          <p:cNvPr id="161" name="TextBox 160">
            <a:extLst>
              <a:ext uri="{FF2B5EF4-FFF2-40B4-BE49-F238E27FC236}">
                <a16:creationId xmlns:a16="http://schemas.microsoft.com/office/drawing/2014/main" id="{32740BFF-5163-02C9-8542-2A82E67AC633}"/>
              </a:ext>
            </a:extLst>
          </p:cNvPr>
          <p:cNvSpPr txBox="1"/>
          <p:nvPr/>
        </p:nvSpPr>
        <p:spPr>
          <a:xfrm rot="16200000">
            <a:off x="31870583" y="14266698"/>
            <a:ext cx="1901300" cy="313532"/>
          </a:xfrm>
          <a:prstGeom prst="rect">
            <a:avLst/>
          </a:prstGeom>
          <a:noFill/>
        </p:spPr>
        <p:txBody>
          <a:bodyPr wrap="square" rtlCol="0">
            <a:spAutoFit/>
          </a:bodyPr>
          <a:lstStyle/>
          <a:p>
            <a:pPr algn="ctr"/>
            <a:r>
              <a:rPr lang="en-US" sz="1400" dirty="0"/>
              <a:t>Recall</a:t>
            </a:r>
          </a:p>
        </p:txBody>
      </p:sp>
      <p:sp>
        <p:nvSpPr>
          <p:cNvPr id="164" name="TextBox 163">
            <a:extLst>
              <a:ext uri="{FF2B5EF4-FFF2-40B4-BE49-F238E27FC236}">
                <a16:creationId xmlns:a16="http://schemas.microsoft.com/office/drawing/2014/main" id="{E360DCAF-6C50-9F92-0C94-375D0A580ED4}"/>
              </a:ext>
            </a:extLst>
          </p:cNvPr>
          <p:cNvSpPr txBox="1"/>
          <p:nvPr/>
        </p:nvSpPr>
        <p:spPr>
          <a:xfrm rot="16200000">
            <a:off x="31838790" y="15284476"/>
            <a:ext cx="1901300" cy="313532"/>
          </a:xfrm>
          <a:prstGeom prst="rect">
            <a:avLst/>
          </a:prstGeom>
          <a:noFill/>
        </p:spPr>
        <p:txBody>
          <a:bodyPr wrap="square" rtlCol="0">
            <a:spAutoFit/>
          </a:bodyPr>
          <a:lstStyle/>
          <a:p>
            <a:pPr algn="ctr"/>
            <a:r>
              <a:rPr lang="en-US" sz="1400" dirty="0"/>
              <a:t>Precision</a:t>
            </a:r>
          </a:p>
        </p:txBody>
      </p:sp>
      <p:cxnSp>
        <p:nvCxnSpPr>
          <p:cNvPr id="171" name="Straight Arrow Connector 170">
            <a:extLst>
              <a:ext uri="{FF2B5EF4-FFF2-40B4-BE49-F238E27FC236}">
                <a16:creationId xmlns:a16="http://schemas.microsoft.com/office/drawing/2014/main" id="{5C06E7AA-A941-5DE3-D664-D81164C6A44E}"/>
              </a:ext>
            </a:extLst>
          </p:cNvPr>
          <p:cNvCxnSpPr>
            <a:cxnSpLocks/>
          </p:cNvCxnSpPr>
          <p:nvPr/>
        </p:nvCxnSpPr>
        <p:spPr>
          <a:xfrm>
            <a:off x="17118824" y="23872483"/>
            <a:ext cx="1383173" cy="0"/>
          </a:xfrm>
          <a:prstGeom prst="straightConnector1">
            <a:avLst/>
          </a:prstGeom>
          <a:noFill/>
          <a:ln w="9525" cap="flat" cmpd="sng" algn="ctr">
            <a:solidFill>
              <a:srgbClr val="000000">
                <a:shade val="95000"/>
                <a:satMod val="105000"/>
              </a:srgbClr>
            </a:solidFill>
            <a:prstDash val="solid"/>
            <a:tailEnd type="triangle"/>
          </a:ln>
          <a:effectLst/>
        </p:spPr>
      </p:cxnSp>
      <p:cxnSp>
        <p:nvCxnSpPr>
          <p:cNvPr id="174" name="Straight Arrow Connector 173">
            <a:extLst>
              <a:ext uri="{FF2B5EF4-FFF2-40B4-BE49-F238E27FC236}">
                <a16:creationId xmlns:a16="http://schemas.microsoft.com/office/drawing/2014/main" id="{083FE5A7-E8DD-A180-203B-E7F77C64AFAB}"/>
              </a:ext>
            </a:extLst>
          </p:cNvPr>
          <p:cNvCxnSpPr>
            <a:cxnSpLocks/>
          </p:cNvCxnSpPr>
          <p:nvPr/>
        </p:nvCxnSpPr>
        <p:spPr>
          <a:xfrm flipV="1">
            <a:off x="17349348" y="22661831"/>
            <a:ext cx="0" cy="1434094"/>
          </a:xfrm>
          <a:prstGeom prst="straightConnector1">
            <a:avLst/>
          </a:prstGeom>
          <a:noFill/>
          <a:ln w="9525" cap="flat" cmpd="sng" algn="ctr">
            <a:solidFill>
              <a:srgbClr val="000000">
                <a:shade val="95000"/>
                <a:satMod val="105000"/>
              </a:srgbClr>
            </a:solidFill>
            <a:prstDash val="solid"/>
            <a:tailEnd type="triangle"/>
          </a:ln>
          <a:effectLst/>
        </p:spPr>
      </p:cxnSp>
      <p:sp>
        <p:nvSpPr>
          <p:cNvPr id="175" name="TextBox 174">
            <a:extLst>
              <a:ext uri="{FF2B5EF4-FFF2-40B4-BE49-F238E27FC236}">
                <a16:creationId xmlns:a16="http://schemas.microsoft.com/office/drawing/2014/main" id="{5F77BC7F-9CF8-0F91-463F-0B4617C80B24}"/>
              </a:ext>
            </a:extLst>
          </p:cNvPr>
          <p:cNvSpPr txBox="1"/>
          <p:nvPr/>
        </p:nvSpPr>
        <p:spPr>
          <a:xfrm>
            <a:off x="17376496" y="23861855"/>
            <a:ext cx="1224832" cy="376113"/>
          </a:xfrm>
          <a:prstGeom prst="rect">
            <a:avLst/>
          </a:prstGeom>
          <a:noFill/>
        </p:spPr>
        <p:txBody>
          <a:bodyPr wrap="square" rtlCol="0">
            <a:spAutoFit/>
          </a:bodyPr>
          <a:lstStyle/>
          <a:p>
            <a:r>
              <a:rPr kumimoji="0" lang="en-US" sz="1800" b="1" i="0" u="none" strike="noStrike" kern="1200" cap="none" spc="0" normalizeH="0" baseline="0" noProof="0" dirty="0">
                <a:ln>
                  <a:noFill/>
                </a:ln>
                <a:solidFill>
                  <a:srgbClr val="000000"/>
                </a:solidFill>
                <a:effectLst/>
                <a:uLnTx/>
                <a:uFillTx/>
                <a:latin typeface="Arial"/>
                <a:ea typeface="+mn-ea"/>
                <a:cs typeface="Arial"/>
              </a:rPr>
              <a:t>UMAP-1</a:t>
            </a:r>
            <a:endParaRPr lang="en-US" sz="6600" b="1" dirty="0"/>
          </a:p>
        </p:txBody>
      </p:sp>
      <p:sp>
        <p:nvSpPr>
          <p:cNvPr id="177" name="TextBox 176">
            <a:extLst>
              <a:ext uri="{FF2B5EF4-FFF2-40B4-BE49-F238E27FC236}">
                <a16:creationId xmlns:a16="http://schemas.microsoft.com/office/drawing/2014/main" id="{5C79E26E-37DC-9E7C-54FE-659069DEFA48}"/>
              </a:ext>
            </a:extLst>
          </p:cNvPr>
          <p:cNvSpPr txBox="1"/>
          <p:nvPr/>
        </p:nvSpPr>
        <p:spPr>
          <a:xfrm rot="16200000">
            <a:off x="16592615" y="23104386"/>
            <a:ext cx="1224832" cy="376113"/>
          </a:xfrm>
          <a:prstGeom prst="rect">
            <a:avLst/>
          </a:prstGeom>
          <a:noFill/>
        </p:spPr>
        <p:txBody>
          <a:bodyPr wrap="square" rtlCol="0">
            <a:spAutoFit/>
          </a:bodyPr>
          <a:lstStyle/>
          <a:p>
            <a:r>
              <a:rPr kumimoji="0" lang="en-US" sz="1800" b="1" i="0" u="none" strike="noStrike" kern="1200" cap="none" spc="0" normalizeH="0" baseline="0" noProof="0" dirty="0">
                <a:ln>
                  <a:noFill/>
                </a:ln>
                <a:solidFill>
                  <a:srgbClr val="000000"/>
                </a:solidFill>
                <a:effectLst/>
                <a:uLnTx/>
                <a:uFillTx/>
                <a:latin typeface="Arial"/>
                <a:ea typeface="+mn-ea"/>
                <a:cs typeface="Arial"/>
              </a:rPr>
              <a:t>UMAP-2</a:t>
            </a:r>
            <a:endParaRPr lang="en-US" sz="6600" b="1" dirty="0"/>
          </a:p>
        </p:txBody>
      </p:sp>
      <p:cxnSp>
        <p:nvCxnSpPr>
          <p:cNvPr id="179" name="Straight Arrow Connector 178">
            <a:extLst>
              <a:ext uri="{FF2B5EF4-FFF2-40B4-BE49-F238E27FC236}">
                <a16:creationId xmlns:a16="http://schemas.microsoft.com/office/drawing/2014/main" id="{AD68D41F-4DB5-54B8-CAF5-893D98104967}"/>
              </a:ext>
            </a:extLst>
          </p:cNvPr>
          <p:cNvCxnSpPr>
            <a:cxnSpLocks/>
          </p:cNvCxnSpPr>
          <p:nvPr/>
        </p:nvCxnSpPr>
        <p:spPr>
          <a:xfrm>
            <a:off x="29923874" y="23897165"/>
            <a:ext cx="1383173" cy="0"/>
          </a:xfrm>
          <a:prstGeom prst="straightConnector1">
            <a:avLst/>
          </a:prstGeom>
          <a:noFill/>
          <a:ln w="9525" cap="flat" cmpd="sng" algn="ctr">
            <a:solidFill>
              <a:srgbClr val="000000">
                <a:shade val="95000"/>
                <a:satMod val="105000"/>
              </a:srgbClr>
            </a:solidFill>
            <a:prstDash val="solid"/>
            <a:tailEnd type="triangle"/>
          </a:ln>
          <a:effectLst/>
        </p:spPr>
      </p:cxnSp>
      <p:cxnSp>
        <p:nvCxnSpPr>
          <p:cNvPr id="180" name="Straight Arrow Connector 179">
            <a:extLst>
              <a:ext uri="{FF2B5EF4-FFF2-40B4-BE49-F238E27FC236}">
                <a16:creationId xmlns:a16="http://schemas.microsoft.com/office/drawing/2014/main" id="{5098E342-1DA2-A83F-6142-F8A29F47B16D}"/>
              </a:ext>
            </a:extLst>
          </p:cNvPr>
          <p:cNvCxnSpPr>
            <a:cxnSpLocks/>
          </p:cNvCxnSpPr>
          <p:nvPr/>
        </p:nvCxnSpPr>
        <p:spPr>
          <a:xfrm flipV="1">
            <a:off x="30154398" y="22686513"/>
            <a:ext cx="0" cy="1434094"/>
          </a:xfrm>
          <a:prstGeom prst="straightConnector1">
            <a:avLst/>
          </a:prstGeom>
          <a:noFill/>
          <a:ln w="9525" cap="flat" cmpd="sng" algn="ctr">
            <a:solidFill>
              <a:srgbClr val="000000">
                <a:shade val="95000"/>
                <a:satMod val="105000"/>
              </a:srgbClr>
            </a:solidFill>
            <a:prstDash val="solid"/>
            <a:tailEnd type="triangle"/>
          </a:ln>
          <a:effectLst/>
        </p:spPr>
      </p:cxnSp>
      <p:sp>
        <p:nvSpPr>
          <p:cNvPr id="181" name="TextBox 180">
            <a:extLst>
              <a:ext uri="{FF2B5EF4-FFF2-40B4-BE49-F238E27FC236}">
                <a16:creationId xmlns:a16="http://schemas.microsoft.com/office/drawing/2014/main" id="{977426C8-D410-2D85-C6CB-71D19C9F89C2}"/>
              </a:ext>
            </a:extLst>
          </p:cNvPr>
          <p:cNvSpPr txBox="1"/>
          <p:nvPr/>
        </p:nvSpPr>
        <p:spPr>
          <a:xfrm>
            <a:off x="30181546" y="23886537"/>
            <a:ext cx="1224832" cy="376113"/>
          </a:xfrm>
          <a:prstGeom prst="rect">
            <a:avLst/>
          </a:prstGeom>
          <a:noFill/>
        </p:spPr>
        <p:txBody>
          <a:bodyPr wrap="square" rtlCol="0">
            <a:spAutoFit/>
          </a:bodyPr>
          <a:lstStyle/>
          <a:p>
            <a:r>
              <a:rPr kumimoji="0" lang="en-US" sz="1800" b="1" i="0" u="none" strike="noStrike" kern="1200" cap="none" spc="0" normalizeH="0" baseline="0" noProof="0" dirty="0">
                <a:ln>
                  <a:noFill/>
                </a:ln>
                <a:solidFill>
                  <a:srgbClr val="000000"/>
                </a:solidFill>
                <a:effectLst/>
                <a:uLnTx/>
                <a:uFillTx/>
                <a:latin typeface="Arial"/>
                <a:ea typeface="+mn-ea"/>
                <a:cs typeface="Arial"/>
              </a:rPr>
              <a:t>UMAP-1</a:t>
            </a:r>
            <a:endParaRPr lang="en-US" sz="6600" b="1" dirty="0"/>
          </a:p>
        </p:txBody>
      </p:sp>
      <p:sp>
        <p:nvSpPr>
          <p:cNvPr id="182" name="TextBox 181">
            <a:extLst>
              <a:ext uri="{FF2B5EF4-FFF2-40B4-BE49-F238E27FC236}">
                <a16:creationId xmlns:a16="http://schemas.microsoft.com/office/drawing/2014/main" id="{22519811-6447-9B9C-ED58-B0089ACFC58D}"/>
              </a:ext>
            </a:extLst>
          </p:cNvPr>
          <p:cNvSpPr txBox="1"/>
          <p:nvPr/>
        </p:nvSpPr>
        <p:spPr>
          <a:xfrm rot="16200000">
            <a:off x="29397665" y="23129068"/>
            <a:ext cx="1224832" cy="376113"/>
          </a:xfrm>
          <a:prstGeom prst="rect">
            <a:avLst/>
          </a:prstGeom>
          <a:noFill/>
        </p:spPr>
        <p:txBody>
          <a:bodyPr wrap="square" rtlCol="0">
            <a:spAutoFit/>
          </a:bodyPr>
          <a:lstStyle/>
          <a:p>
            <a:r>
              <a:rPr kumimoji="0" lang="en-US" sz="1800" b="1" i="0" u="none" strike="noStrike" kern="1200" cap="none" spc="0" normalizeH="0" baseline="0" noProof="0" dirty="0">
                <a:ln>
                  <a:noFill/>
                </a:ln>
                <a:solidFill>
                  <a:srgbClr val="000000"/>
                </a:solidFill>
                <a:effectLst/>
                <a:uLnTx/>
                <a:uFillTx/>
                <a:latin typeface="Arial"/>
                <a:ea typeface="+mn-ea"/>
                <a:cs typeface="Arial"/>
              </a:rPr>
              <a:t>UMAP-2</a:t>
            </a:r>
            <a:endParaRPr lang="en-US" sz="6600" b="1" dirty="0"/>
          </a:p>
        </p:txBody>
      </p:sp>
      <p:sp>
        <p:nvSpPr>
          <p:cNvPr id="183" name="TextBox 182">
            <a:extLst>
              <a:ext uri="{FF2B5EF4-FFF2-40B4-BE49-F238E27FC236}">
                <a16:creationId xmlns:a16="http://schemas.microsoft.com/office/drawing/2014/main" id="{563D3FF1-D6BD-1F83-23D2-7C84E374A861}"/>
              </a:ext>
            </a:extLst>
          </p:cNvPr>
          <p:cNvSpPr txBox="1"/>
          <p:nvPr/>
        </p:nvSpPr>
        <p:spPr>
          <a:xfrm>
            <a:off x="24137299" y="23755167"/>
            <a:ext cx="10807227" cy="369332"/>
          </a:xfrm>
          <a:prstGeom prst="rect">
            <a:avLst/>
          </a:prstGeom>
          <a:noFill/>
        </p:spPr>
        <p:txBody>
          <a:bodyPr wrap="square" rtlCol="0">
            <a:spAutoFit/>
          </a:bodyPr>
          <a:lstStyle/>
          <a:p>
            <a:r>
              <a:rPr lang="en-US" sz="1800" dirty="0"/>
              <a:t>Marques et al. 2016</a:t>
            </a:r>
          </a:p>
        </p:txBody>
      </p:sp>
      <p:sp>
        <p:nvSpPr>
          <p:cNvPr id="184" name="TextBox 183">
            <a:extLst>
              <a:ext uri="{FF2B5EF4-FFF2-40B4-BE49-F238E27FC236}">
                <a16:creationId xmlns:a16="http://schemas.microsoft.com/office/drawing/2014/main" id="{7AB56AEE-6E1D-3A17-85DF-59AF7AE854B8}"/>
              </a:ext>
            </a:extLst>
          </p:cNvPr>
          <p:cNvSpPr txBox="1"/>
          <p:nvPr/>
        </p:nvSpPr>
        <p:spPr>
          <a:xfrm>
            <a:off x="32396289" y="17073085"/>
            <a:ext cx="16336954" cy="1200329"/>
          </a:xfrm>
          <a:prstGeom prst="rect">
            <a:avLst/>
          </a:prstGeom>
          <a:noFill/>
        </p:spPr>
        <p:txBody>
          <a:bodyPr wrap="square" rtlCol="0">
            <a:spAutoFit/>
          </a:bodyPr>
          <a:lstStyle/>
          <a:p>
            <a:r>
              <a:rPr lang="en-US" sz="1800" dirty="0"/>
              <a:t>(A) Resulting length of train object median gene expression lists based on the </a:t>
            </a:r>
            <a:r>
              <a:rPr lang="en-US" sz="1800" dirty="0" err="1"/>
              <a:t>top.n.genes</a:t>
            </a:r>
            <a:r>
              <a:rPr lang="en-US" sz="1800" dirty="0"/>
              <a:t> input parameter. (B) Cluster, subclass, and neighborhood error rates for flat mapping with varying </a:t>
            </a:r>
            <a:r>
              <a:rPr lang="en-US" sz="1800" dirty="0" err="1"/>
              <a:t>top.n.genes</a:t>
            </a:r>
            <a:r>
              <a:rPr lang="en-US" sz="1800" dirty="0"/>
              <a:t> inputs on the SS, v2, and v3 query datasets. (C) Cluster level confusion matrices for SS query dataset of the “Oligo NN” and “OPC NN” subclasses when using a training object of 3, 5, 10, and 20 </a:t>
            </a:r>
            <a:r>
              <a:rPr lang="en-US" sz="1800" dirty="0" err="1"/>
              <a:t>top.n.genes</a:t>
            </a:r>
            <a:r>
              <a:rPr lang="en-US" sz="1800" dirty="0"/>
              <a:t>. (D) Precision and recall rates at the subclass level on the SS query data comparing flat mapping with 20 genes (red) to 3 genes (blue) as input.</a:t>
            </a:r>
          </a:p>
        </p:txBody>
      </p:sp>
      <p:sp>
        <p:nvSpPr>
          <p:cNvPr id="185" name="TextBox 184">
            <a:extLst>
              <a:ext uri="{FF2B5EF4-FFF2-40B4-BE49-F238E27FC236}">
                <a16:creationId xmlns:a16="http://schemas.microsoft.com/office/drawing/2014/main" id="{F38F8426-FFFE-9812-5580-7F00DB682F1C}"/>
              </a:ext>
            </a:extLst>
          </p:cNvPr>
          <p:cNvSpPr txBox="1"/>
          <p:nvPr/>
        </p:nvSpPr>
        <p:spPr>
          <a:xfrm>
            <a:off x="38443660" y="9220027"/>
            <a:ext cx="4242212" cy="584775"/>
          </a:xfrm>
          <a:prstGeom prst="rect">
            <a:avLst/>
          </a:prstGeom>
          <a:noFill/>
        </p:spPr>
        <p:txBody>
          <a:bodyPr wrap="square" rtlCol="0">
            <a:spAutoFit/>
          </a:bodyPr>
          <a:lstStyle/>
          <a:p>
            <a:r>
              <a:rPr lang="en-US" sz="3200" b="1" dirty="0" err="1"/>
              <a:t>SmartSeq</a:t>
            </a:r>
            <a:r>
              <a:rPr lang="en-US" sz="3200" b="1" dirty="0"/>
              <a:t> (SS) data</a:t>
            </a:r>
          </a:p>
        </p:txBody>
      </p:sp>
      <p:sp>
        <p:nvSpPr>
          <p:cNvPr id="187" name="TextBox 186">
            <a:extLst>
              <a:ext uri="{FF2B5EF4-FFF2-40B4-BE49-F238E27FC236}">
                <a16:creationId xmlns:a16="http://schemas.microsoft.com/office/drawing/2014/main" id="{8FE69C52-5D3F-B531-ED57-9C8909EE6A0D}"/>
              </a:ext>
            </a:extLst>
          </p:cNvPr>
          <p:cNvSpPr txBox="1"/>
          <p:nvPr/>
        </p:nvSpPr>
        <p:spPr>
          <a:xfrm>
            <a:off x="34395348" y="6254863"/>
            <a:ext cx="2225483" cy="584775"/>
          </a:xfrm>
          <a:prstGeom prst="rect">
            <a:avLst/>
          </a:prstGeom>
          <a:noFill/>
        </p:spPr>
        <p:txBody>
          <a:bodyPr wrap="square" rtlCol="0">
            <a:spAutoFit/>
          </a:bodyPr>
          <a:lstStyle/>
          <a:p>
            <a:r>
              <a:rPr lang="en-US" sz="3200" b="1" dirty="0"/>
              <a:t>All data</a:t>
            </a:r>
          </a:p>
        </p:txBody>
      </p:sp>
      <p:sp>
        <p:nvSpPr>
          <p:cNvPr id="188" name="Rectangle 187">
            <a:extLst>
              <a:ext uri="{FF2B5EF4-FFF2-40B4-BE49-F238E27FC236}">
                <a16:creationId xmlns:a16="http://schemas.microsoft.com/office/drawing/2014/main" id="{116B917E-9F22-6204-3942-82D8F926ACCA}"/>
              </a:ext>
            </a:extLst>
          </p:cNvPr>
          <p:cNvSpPr/>
          <p:nvPr/>
        </p:nvSpPr>
        <p:spPr>
          <a:xfrm>
            <a:off x="32526761" y="6139624"/>
            <a:ext cx="16111459" cy="3008008"/>
          </a:xfrm>
          <a:prstGeom prst="rect">
            <a:avLst/>
          </a:prstGeom>
          <a:no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TextBox 165">
            <a:extLst>
              <a:ext uri="{FF2B5EF4-FFF2-40B4-BE49-F238E27FC236}">
                <a16:creationId xmlns:a16="http://schemas.microsoft.com/office/drawing/2014/main" id="{AC882292-4FBD-6410-E8F1-12B23B749174}"/>
              </a:ext>
            </a:extLst>
          </p:cNvPr>
          <p:cNvSpPr txBox="1"/>
          <p:nvPr/>
        </p:nvSpPr>
        <p:spPr>
          <a:xfrm>
            <a:off x="43767043" y="19792847"/>
            <a:ext cx="5985266" cy="4524315"/>
          </a:xfrm>
          <a:prstGeom prst="rect">
            <a:avLst/>
          </a:prstGeom>
          <a:noFill/>
        </p:spPr>
        <p:txBody>
          <a:bodyPr wrap="square" rtlCol="0">
            <a:spAutoFit/>
          </a:bodyPr>
          <a:lstStyle/>
          <a:p>
            <a:r>
              <a:rPr lang="en-US" sz="1800" dirty="0"/>
              <a:t>(A) UMAP representing the Allen Institute’s aging dataset Oligodendrocyte (Oligo)/OPC cells in 23 different clusters. (B) </a:t>
            </a:r>
            <a:r>
              <a:rPr lang="en-US" sz="1800" dirty="0" err="1"/>
              <a:t>tSNE</a:t>
            </a:r>
            <a:r>
              <a:rPr lang="en-US" sz="1800" dirty="0"/>
              <a:t> plot representing an aging comparison dataset from Marques et al. 2016, in which 13 cell types within oligodendrocyte/OPC cells are labeled. (C) UMAP with the 13 cell types from Marques et. al projected onto the Allen Institute’s aging dataset for Oligo/OPC cells. (D) Bar plots displaying the results of using the Allen Institute dataset as the training object and Marques et al. data as the test object. (E) Bar plots displaying the distribution of brain regions represented in the Allen Institute Oligo/OPC aging dataset, grouped by projected Marques et al. cell type labels. (F) Bar plots displaying the distribution of adult versus aged cells in the Allen Institute Oligo/OPC aging dataset, grouped by projected Marques et al. cell type labels. </a:t>
            </a:r>
          </a:p>
        </p:txBody>
      </p:sp>
      <p:graphicFrame>
        <p:nvGraphicFramePr>
          <p:cNvPr id="3" name="Table 5">
            <a:extLst>
              <a:ext uri="{FF2B5EF4-FFF2-40B4-BE49-F238E27FC236}">
                <a16:creationId xmlns:a16="http://schemas.microsoft.com/office/drawing/2014/main" id="{FA847D41-43EB-A2EF-5BD6-D05474447304}"/>
              </a:ext>
            </a:extLst>
          </p:cNvPr>
          <p:cNvGraphicFramePr>
            <a:graphicFrameLocks noGrp="1"/>
          </p:cNvGraphicFramePr>
          <p:nvPr>
            <p:extLst>
              <p:ext uri="{D42A27DB-BD31-4B8C-83A1-F6EECF244321}">
                <p14:modId xmlns:p14="http://schemas.microsoft.com/office/powerpoint/2010/main" val="1231216937"/>
              </p:ext>
            </p:extLst>
          </p:nvPr>
        </p:nvGraphicFramePr>
        <p:xfrm>
          <a:off x="32719124" y="7241763"/>
          <a:ext cx="4957872" cy="1645920"/>
        </p:xfrm>
        <a:graphic>
          <a:graphicData uri="http://schemas.openxmlformats.org/drawingml/2006/table">
            <a:tbl>
              <a:tblPr firstRow="1" bandRow="1">
                <a:tableStyleId>{5940675A-B579-460E-94D1-54222C63F5DA}</a:tableStyleId>
              </a:tblPr>
              <a:tblGrid>
                <a:gridCol w="2478936">
                  <a:extLst>
                    <a:ext uri="{9D8B030D-6E8A-4147-A177-3AD203B41FA5}">
                      <a16:colId xmlns:a16="http://schemas.microsoft.com/office/drawing/2014/main" val="1439375602"/>
                    </a:ext>
                  </a:extLst>
                </a:gridCol>
                <a:gridCol w="2478936">
                  <a:extLst>
                    <a:ext uri="{9D8B030D-6E8A-4147-A177-3AD203B41FA5}">
                      <a16:colId xmlns:a16="http://schemas.microsoft.com/office/drawing/2014/main" val="2572897612"/>
                    </a:ext>
                  </a:extLst>
                </a:gridCol>
              </a:tblGrid>
              <a:tr h="206308">
                <a:tc>
                  <a:txBody>
                    <a:bodyPr/>
                    <a:lstStyle/>
                    <a:p>
                      <a:r>
                        <a:rPr lang="en-US" sz="1200" b="1" dirty="0"/>
                        <a:t>“</a:t>
                      </a:r>
                      <a:r>
                        <a:rPr lang="en-US" sz="1200" b="1" dirty="0" err="1"/>
                        <a:t>top.n.genes</a:t>
                      </a:r>
                      <a:r>
                        <a:rPr lang="en-US" sz="1200" b="1" dirty="0"/>
                        <a:t>” input parameter</a:t>
                      </a:r>
                    </a:p>
                  </a:txBody>
                  <a:tcPr/>
                </a:tc>
                <a:tc>
                  <a:txBody>
                    <a:bodyPr/>
                    <a:lstStyle/>
                    <a:p>
                      <a:r>
                        <a:rPr lang="en-US" sz="1200" b="1" dirty="0"/>
                        <a:t>Resulting train gene list size</a:t>
                      </a:r>
                    </a:p>
                  </a:txBody>
                  <a:tcPr/>
                </a:tc>
                <a:extLst>
                  <a:ext uri="{0D108BD9-81ED-4DB2-BD59-A6C34878D82A}">
                    <a16:rowId xmlns:a16="http://schemas.microsoft.com/office/drawing/2014/main" val="1252713854"/>
                  </a:ext>
                </a:extLst>
              </a:tr>
              <a:tr h="206308">
                <a:tc>
                  <a:txBody>
                    <a:bodyPr/>
                    <a:lstStyle/>
                    <a:p>
                      <a:r>
                        <a:rPr lang="en-US" sz="1200" dirty="0"/>
                        <a:t>3</a:t>
                      </a:r>
                    </a:p>
                  </a:txBody>
                  <a:tcPr/>
                </a:tc>
                <a:tc>
                  <a:txBody>
                    <a:bodyPr/>
                    <a:lstStyle/>
                    <a:p>
                      <a:r>
                        <a:rPr lang="en-US" sz="1200" dirty="0"/>
                        <a:t>2727</a:t>
                      </a:r>
                    </a:p>
                  </a:txBody>
                  <a:tcPr/>
                </a:tc>
                <a:extLst>
                  <a:ext uri="{0D108BD9-81ED-4DB2-BD59-A6C34878D82A}">
                    <a16:rowId xmlns:a16="http://schemas.microsoft.com/office/drawing/2014/main" val="2124379720"/>
                  </a:ext>
                </a:extLst>
              </a:tr>
              <a:tr h="206308">
                <a:tc>
                  <a:txBody>
                    <a:bodyPr/>
                    <a:lstStyle/>
                    <a:p>
                      <a:r>
                        <a:rPr lang="en-US" sz="1200" dirty="0"/>
                        <a:t>5</a:t>
                      </a:r>
                    </a:p>
                  </a:txBody>
                  <a:tcPr/>
                </a:tc>
                <a:tc>
                  <a:txBody>
                    <a:bodyPr/>
                    <a:lstStyle/>
                    <a:p>
                      <a:r>
                        <a:rPr lang="en-US" sz="1200" dirty="0"/>
                        <a:t>3407</a:t>
                      </a:r>
                    </a:p>
                  </a:txBody>
                  <a:tcPr/>
                </a:tc>
                <a:extLst>
                  <a:ext uri="{0D108BD9-81ED-4DB2-BD59-A6C34878D82A}">
                    <a16:rowId xmlns:a16="http://schemas.microsoft.com/office/drawing/2014/main" val="829198295"/>
                  </a:ext>
                </a:extLst>
              </a:tr>
              <a:tr h="206308">
                <a:tc>
                  <a:txBody>
                    <a:bodyPr/>
                    <a:lstStyle/>
                    <a:p>
                      <a:r>
                        <a:rPr lang="en-US" sz="1200" dirty="0"/>
                        <a:t>10</a:t>
                      </a:r>
                    </a:p>
                  </a:txBody>
                  <a:tcPr/>
                </a:tc>
                <a:tc>
                  <a:txBody>
                    <a:bodyPr/>
                    <a:lstStyle/>
                    <a:p>
                      <a:r>
                        <a:rPr lang="en-US" sz="1200" dirty="0"/>
                        <a:t>4411</a:t>
                      </a:r>
                    </a:p>
                  </a:txBody>
                  <a:tcPr/>
                </a:tc>
                <a:extLst>
                  <a:ext uri="{0D108BD9-81ED-4DB2-BD59-A6C34878D82A}">
                    <a16:rowId xmlns:a16="http://schemas.microsoft.com/office/drawing/2014/main" val="2864104891"/>
                  </a:ext>
                </a:extLst>
              </a:tr>
              <a:tr h="206308">
                <a:tc>
                  <a:txBody>
                    <a:bodyPr/>
                    <a:lstStyle/>
                    <a:p>
                      <a:r>
                        <a:rPr lang="en-US" sz="1200" dirty="0"/>
                        <a:t>15</a:t>
                      </a:r>
                    </a:p>
                  </a:txBody>
                  <a:tcPr/>
                </a:tc>
                <a:tc>
                  <a:txBody>
                    <a:bodyPr/>
                    <a:lstStyle/>
                    <a:p>
                      <a:r>
                        <a:rPr lang="en-US" sz="1200" dirty="0"/>
                        <a:t>5066</a:t>
                      </a:r>
                    </a:p>
                  </a:txBody>
                  <a:tcPr/>
                </a:tc>
                <a:extLst>
                  <a:ext uri="{0D108BD9-81ED-4DB2-BD59-A6C34878D82A}">
                    <a16:rowId xmlns:a16="http://schemas.microsoft.com/office/drawing/2014/main" val="3897416642"/>
                  </a:ext>
                </a:extLst>
              </a:tr>
              <a:tr h="206308">
                <a:tc>
                  <a:txBody>
                    <a:bodyPr/>
                    <a:lstStyle/>
                    <a:p>
                      <a:r>
                        <a:rPr lang="en-US" sz="1200" dirty="0"/>
                        <a:t>20</a:t>
                      </a:r>
                    </a:p>
                  </a:txBody>
                  <a:tcPr/>
                </a:tc>
                <a:tc>
                  <a:txBody>
                    <a:bodyPr/>
                    <a:lstStyle/>
                    <a:p>
                      <a:r>
                        <a:rPr lang="en-US" sz="1200" dirty="0"/>
                        <a:t>5526</a:t>
                      </a:r>
                    </a:p>
                  </a:txBody>
                  <a:tcPr/>
                </a:tc>
                <a:extLst>
                  <a:ext uri="{0D108BD9-81ED-4DB2-BD59-A6C34878D82A}">
                    <a16:rowId xmlns:a16="http://schemas.microsoft.com/office/drawing/2014/main" val="1652157887"/>
                  </a:ext>
                </a:extLst>
              </a:tr>
            </a:tbl>
          </a:graphicData>
        </a:graphic>
      </p:graphicFrame>
      <p:sp>
        <p:nvSpPr>
          <p:cNvPr id="186" name="TextBox 185">
            <a:extLst>
              <a:ext uri="{FF2B5EF4-FFF2-40B4-BE49-F238E27FC236}">
                <a16:creationId xmlns:a16="http://schemas.microsoft.com/office/drawing/2014/main" id="{222D4482-9D19-8253-5BB3-764250388B8A}"/>
              </a:ext>
            </a:extLst>
          </p:cNvPr>
          <p:cNvSpPr txBox="1"/>
          <p:nvPr/>
        </p:nvSpPr>
        <p:spPr>
          <a:xfrm>
            <a:off x="16841410" y="18508946"/>
            <a:ext cx="23619702" cy="646331"/>
          </a:xfrm>
          <a:prstGeom prst="rect">
            <a:avLst/>
          </a:prstGeom>
          <a:noFill/>
        </p:spPr>
        <p:txBody>
          <a:bodyPr wrap="square" lIns="91440" tIns="45720" rIns="91440" bIns="45720" rtlCol="0" anchor="t">
            <a:spAutoFit/>
          </a:bodyPr>
          <a:lstStyle/>
          <a:p>
            <a:r>
              <a:rPr lang="en-US" sz="3600" b="1" dirty="0">
                <a:solidFill>
                  <a:schemeClr val="accent1"/>
                </a:solidFill>
                <a:cs typeface="Arial"/>
              </a:rPr>
              <a:t>6. Mapping application: External oligodendrocyte dataset characterizing adult and aged mouse brain cells  </a:t>
            </a:r>
          </a:p>
        </p:txBody>
      </p:sp>
      <p:pic>
        <p:nvPicPr>
          <p:cNvPr id="195" name="Picture 194" descr="Chart, bar chart&#10;&#10;Description automatically generated">
            <a:extLst>
              <a:ext uri="{FF2B5EF4-FFF2-40B4-BE49-F238E27FC236}">
                <a16:creationId xmlns:a16="http://schemas.microsoft.com/office/drawing/2014/main" id="{911786D5-6DDF-A2C6-EECF-F7E55360C670}"/>
              </a:ext>
            </a:extLst>
          </p:cNvPr>
          <p:cNvPicPr>
            <a:picLocks noChangeAspect="1"/>
          </p:cNvPicPr>
          <p:nvPr/>
        </p:nvPicPr>
        <p:blipFill rotWithShape="1">
          <a:blip r:embed="rId18">
            <a:extLst>
              <a:ext uri="{28A0092B-C50C-407E-A947-70E740481C1C}">
                <a14:useLocalDpi xmlns:a14="http://schemas.microsoft.com/office/drawing/2010/main" val="0"/>
              </a:ext>
            </a:extLst>
          </a:blip>
          <a:srcRect l="1253" t="65460" r="6578" b="-527"/>
          <a:stretch/>
        </p:blipFill>
        <p:spPr>
          <a:xfrm>
            <a:off x="33007844" y="15838427"/>
            <a:ext cx="14935733" cy="1079641"/>
          </a:xfrm>
          <a:prstGeom prst="rect">
            <a:avLst/>
          </a:prstGeom>
        </p:spPr>
      </p:pic>
      <p:pic>
        <p:nvPicPr>
          <p:cNvPr id="26" name="Picture 25" descr="Chart, bar chart&#10;&#10;Description automatically generated">
            <a:extLst>
              <a:ext uri="{FF2B5EF4-FFF2-40B4-BE49-F238E27FC236}">
                <a16:creationId xmlns:a16="http://schemas.microsoft.com/office/drawing/2014/main" id="{6DE050BD-9C64-EE2A-E668-7FC0D0133AB8}"/>
              </a:ext>
            </a:extLst>
          </p:cNvPr>
          <p:cNvPicPr>
            <a:picLocks noChangeAspect="1"/>
          </p:cNvPicPr>
          <p:nvPr/>
        </p:nvPicPr>
        <p:blipFill rotWithShape="1">
          <a:blip r:embed="rId18">
            <a:extLst>
              <a:ext uri="{28A0092B-C50C-407E-A947-70E740481C1C}">
                <a14:useLocalDpi xmlns:a14="http://schemas.microsoft.com/office/drawing/2010/main" val="0"/>
              </a:ext>
            </a:extLst>
          </a:blip>
          <a:srcRect l="93674" t="32746" b="49287"/>
          <a:stretch/>
        </p:blipFill>
        <p:spPr>
          <a:xfrm>
            <a:off x="32632536" y="16333821"/>
            <a:ext cx="1075015" cy="580115"/>
          </a:xfrm>
          <a:prstGeom prst="rect">
            <a:avLst/>
          </a:prstGeom>
        </p:spPr>
      </p:pic>
      <p:pic>
        <p:nvPicPr>
          <p:cNvPr id="196" name="Picture 195" descr="Chart, bar chart&#10;&#10;Description automatically generated">
            <a:extLst>
              <a:ext uri="{FF2B5EF4-FFF2-40B4-BE49-F238E27FC236}">
                <a16:creationId xmlns:a16="http://schemas.microsoft.com/office/drawing/2014/main" id="{4A9D8984-29BA-13B2-2138-72E77D870E78}"/>
              </a:ext>
            </a:extLst>
          </p:cNvPr>
          <p:cNvPicPr>
            <a:picLocks noChangeAspect="1"/>
          </p:cNvPicPr>
          <p:nvPr/>
        </p:nvPicPr>
        <p:blipFill rotWithShape="1">
          <a:blip r:embed="rId18">
            <a:extLst>
              <a:ext uri="{28A0092B-C50C-407E-A947-70E740481C1C}">
                <a14:useLocalDpi xmlns:a14="http://schemas.microsoft.com/office/drawing/2010/main" val="0"/>
              </a:ext>
            </a:extLst>
          </a:blip>
          <a:srcRect l="1253" t="7348" r="6578" b="33950"/>
          <a:stretch/>
        </p:blipFill>
        <p:spPr>
          <a:xfrm>
            <a:off x="33072346" y="14042035"/>
            <a:ext cx="14935732" cy="883467"/>
          </a:xfrm>
          <a:prstGeom prst="rect">
            <a:avLst/>
          </a:prstGeom>
        </p:spPr>
      </p:pic>
      <p:pic>
        <p:nvPicPr>
          <p:cNvPr id="197" name="Picture 196" descr="Chart, bar chart&#10;&#10;Description automatically generated">
            <a:extLst>
              <a:ext uri="{FF2B5EF4-FFF2-40B4-BE49-F238E27FC236}">
                <a16:creationId xmlns:a16="http://schemas.microsoft.com/office/drawing/2014/main" id="{44FABED6-57A3-0E94-18A7-FEA1E5727D7E}"/>
              </a:ext>
            </a:extLst>
          </p:cNvPr>
          <p:cNvPicPr>
            <a:picLocks noChangeAspect="1"/>
          </p:cNvPicPr>
          <p:nvPr/>
        </p:nvPicPr>
        <p:blipFill rotWithShape="1">
          <a:blip r:embed="rId19">
            <a:extLst>
              <a:ext uri="{28A0092B-C50C-407E-A947-70E740481C1C}">
                <a14:useLocalDpi xmlns:a14="http://schemas.microsoft.com/office/drawing/2010/main" val="0"/>
              </a:ext>
            </a:extLst>
          </a:blip>
          <a:srcRect l="1254" t="7013" r="6767" b="33116"/>
          <a:stretch/>
        </p:blipFill>
        <p:spPr>
          <a:xfrm>
            <a:off x="33012754" y="14940483"/>
            <a:ext cx="14935732" cy="917109"/>
          </a:xfrm>
          <a:prstGeom prst="rect">
            <a:avLst/>
          </a:prstGeom>
        </p:spPr>
      </p:pic>
      <p:sp>
        <p:nvSpPr>
          <p:cNvPr id="198" name="TextBox 197">
            <a:extLst>
              <a:ext uri="{FF2B5EF4-FFF2-40B4-BE49-F238E27FC236}">
                <a16:creationId xmlns:a16="http://schemas.microsoft.com/office/drawing/2014/main" id="{7926802E-18C3-9D44-566D-3C4809BA0F3F}"/>
              </a:ext>
            </a:extLst>
          </p:cNvPr>
          <p:cNvSpPr txBox="1"/>
          <p:nvPr/>
        </p:nvSpPr>
        <p:spPr>
          <a:xfrm rot="16200000">
            <a:off x="31838790" y="15285959"/>
            <a:ext cx="1901300" cy="313532"/>
          </a:xfrm>
          <a:prstGeom prst="rect">
            <a:avLst/>
          </a:prstGeom>
          <a:noFill/>
        </p:spPr>
        <p:txBody>
          <a:bodyPr wrap="square" rtlCol="0">
            <a:spAutoFit/>
          </a:bodyPr>
          <a:lstStyle/>
          <a:p>
            <a:pPr algn="ctr"/>
            <a:r>
              <a:rPr lang="en-US" sz="1400" dirty="0"/>
              <a:t>Precision</a:t>
            </a:r>
          </a:p>
        </p:txBody>
      </p:sp>
      <p:pic>
        <p:nvPicPr>
          <p:cNvPr id="46" name="Picture 45" descr="Chart, waterfall chart&#10;&#10;Description automatically generated">
            <a:extLst>
              <a:ext uri="{FF2B5EF4-FFF2-40B4-BE49-F238E27FC236}">
                <a16:creationId xmlns:a16="http://schemas.microsoft.com/office/drawing/2014/main" id="{59747D69-7FCC-479F-DE2A-D9D013529626}"/>
              </a:ext>
            </a:extLst>
          </p:cNvPr>
          <p:cNvPicPr>
            <a:picLocks noChangeAspect="1"/>
          </p:cNvPicPr>
          <p:nvPr/>
        </p:nvPicPr>
        <p:blipFill rotWithShape="1">
          <a:blip r:embed="rId20">
            <a:extLst>
              <a:ext uri="{28A0092B-C50C-407E-A947-70E740481C1C}">
                <a14:useLocalDpi xmlns:a14="http://schemas.microsoft.com/office/drawing/2010/main" val="0"/>
              </a:ext>
            </a:extLst>
          </a:blip>
          <a:srcRect t="-1978" r="17435" b="1"/>
          <a:stretch/>
        </p:blipFill>
        <p:spPr>
          <a:xfrm>
            <a:off x="26074674" y="7567400"/>
            <a:ext cx="4719288" cy="4439632"/>
          </a:xfrm>
          <a:prstGeom prst="rect">
            <a:avLst/>
          </a:prstGeom>
        </p:spPr>
      </p:pic>
      <p:pic>
        <p:nvPicPr>
          <p:cNvPr id="49" name="Picture 48" descr="Chart, waterfall chart&#10;&#10;Description automatically generated">
            <a:extLst>
              <a:ext uri="{FF2B5EF4-FFF2-40B4-BE49-F238E27FC236}">
                <a16:creationId xmlns:a16="http://schemas.microsoft.com/office/drawing/2014/main" id="{6F95ADF5-9F48-EA86-7AEB-9DD4BDD353D9}"/>
              </a:ext>
            </a:extLst>
          </p:cNvPr>
          <p:cNvPicPr>
            <a:picLocks noChangeAspect="1"/>
          </p:cNvPicPr>
          <p:nvPr/>
        </p:nvPicPr>
        <p:blipFill rotWithShape="1">
          <a:blip r:embed="rId21">
            <a:extLst>
              <a:ext uri="{28A0092B-C50C-407E-A947-70E740481C1C}">
                <a14:useLocalDpi xmlns:a14="http://schemas.microsoft.com/office/drawing/2010/main" val="0"/>
              </a:ext>
            </a:extLst>
          </a:blip>
          <a:srcRect t="-371" r="19099" b="-2"/>
          <a:stretch/>
        </p:blipFill>
        <p:spPr>
          <a:xfrm>
            <a:off x="21488309" y="7630808"/>
            <a:ext cx="4624097" cy="4369665"/>
          </a:xfrm>
          <a:prstGeom prst="rect">
            <a:avLst/>
          </a:prstGeom>
        </p:spPr>
      </p:pic>
      <p:sp>
        <p:nvSpPr>
          <p:cNvPr id="199" name="TextBox 198">
            <a:extLst>
              <a:ext uri="{FF2B5EF4-FFF2-40B4-BE49-F238E27FC236}">
                <a16:creationId xmlns:a16="http://schemas.microsoft.com/office/drawing/2014/main" id="{8A65D20D-B958-EE17-CFBF-B17BD655617B}"/>
              </a:ext>
            </a:extLst>
          </p:cNvPr>
          <p:cNvSpPr txBox="1"/>
          <p:nvPr/>
        </p:nvSpPr>
        <p:spPr>
          <a:xfrm>
            <a:off x="38056356" y="10061723"/>
            <a:ext cx="1461105" cy="307777"/>
          </a:xfrm>
          <a:prstGeom prst="rect">
            <a:avLst/>
          </a:prstGeom>
          <a:noFill/>
        </p:spPr>
        <p:txBody>
          <a:bodyPr wrap="square" rtlCol="0">
            <a:spAutoFit/>
          </a:bodyPr>
          <a:lstStyle/>
          <a:p>
            <a:pPr algn="ctr"/>
            <a:r>
              <a:rPr lang="en-US" sz="1400" b="1" dirty="0"/>
              <a:t>5 genes</a:t>
            </a:r>
          </a:p>
        </p:txBody>
      </p:sp>
      <p:sp>
        <p:nvSpPr>
          <p:cNvPr id="200" name="TextBox 199">
            <a:extLst>
              <a:ext uri="{FF2B5EF4-FFF2-40B4-BE49-F238E27FC236}">
                <a16:creationId xmlns:a16="http://schemas.microsoft.com/office/drawing/2014/main" id="{7F13764E-3798-1BE6-AA7D-C845EF457E65}"/>
              </a:ext>
            </a:extLst>
          </p:cNvPr>
          <p:cNvSpPr txBox="1"/>
          <p:nvPr/>
        </p:nvSpPr>
        <p:spPr>
          <a:xfrm>
            <a:off x="41613277" y="10036031"/>
            <a:ext cx="1461105" cy="307777"/>
          </a:xfrm>
          <a:prstGeom prst="rect">
            <a:avLst/>
          </a:prstGeom>
          <a:noFill/>
        </p:spPr>
        <p:txBody>
          <a:bodyPr wrap="square" rtlCol="0">
            <a:spAutoFit/>
          </a:bodyPr>
          <a:lstStyle/>
          <a:p>
            <a:pPr algn="ctr"/>
            <a:r>
              <a:rPr lang="en-US" sz="1400" b="1" dirty="0"/>
              <a:t>10 genes</a:t>
            </a:r>
          </a:p>
        </p:txBody>
      </p:sp>
      <p:pic>
        <p:nvPicPr>
          <p:cNvPr id="51" name="Picture 50" descr="Chart&#10;&#10;Description automatically generated">
            <a:extLst>
              <a:ext uri="{FF2B5EF4-FFF2-40B4-BE49-F238E27FC236}">
                <a16:creationId xmlns:a16="http://schemas.microsoft.com/office/drawing/2014/main" id="{A1C1102B-179D-FBE6-A97F-8DD261A17176}"/>
              </a:ext>
            </a:extLst>
          </p:cNvPr>
          <p:cNvPicPr>
            <a:picLocks noChangeAspect="1"/>
          </p:cNvPicPr>
          <p:nvPr/>
        </p:nvPicPr>
        <p:blipFill rotWithShape="1">
          <a:blip r:embed="rId22">
            <a:extLst>
              <a:ext uri="{28A0092B-C50C-407E-A947-70E740481C1C}">
                <a14:useLocalDpi xmlns:a14="http://schemas.microsoft.com/office/drawing/2010/main" val="0"/>
              </a:ext>
            </a:extLst>
          </a:blip>
          <a:srcRect l="18585" t="5877" r="25546"/>
          <a:stretch/>
        </p:blipFill>
        <p:spPr>
          <a:xfrm>
            <a:off x="36751789" y="10401218"/>
            <a:ext cx="3442744" cy="3518684"/>
          </a:xfrm>
          <a:prstGeom prst="rect">
            <a:avLst/>
          </a:prstGeom>
        </p:spPr>
      </p:pic>
      <p:pic>
        <p:nvPicPr>
          <p:cNvPr id="57" name="Picture 56" descr="Chart, waterfall chart&#10;&#10;Description automatically generated">
            <a:extLst>
              <a:ext uri="{FF2B5EF4-FFF2-40B4-BE49-F238E27FC236}">
                <a16:creationId xmlns:a16="http://schemas.microsoft.com/office/drawing/2014/main" id="{D41822DC-A78E-FC10-9B44-74829FF4ED42}"/>
              </a:ext>
            </a:extLst>
          </p:cNvPr>
          <p:cNvPicPr>
            <a:picLocks noChangeAspect="1"/>
          </p:cNvPicPr>
          <p:nvPr/>
        </p:nvPicPr>
        <p:blipFill rotWithShape="1">
          <a:blip r:embed="rId23">
            <a:extLst>
              <a:ext uri="{28A0092B-C50C-407E-A947-70E740481C1C}">
                <a14:useLocalDpi xmlns:a14="http://schemas.microsoft.com/office/drawing/2010/main" val="0"/>
              </a:ext>
            </a:extLst>
          </a:blip>
          <a:srcRect l="20318" t="5915" r="24402"/>
          <a:stretch/>
        </p:blipFill>
        <p:spPr>
          <a:xfrm>
            <a:off x="40470151" y="10460277"/>
            <a:ext cx="3268235" cy="3374535"/>
          </a:xfrm>
          <a:prstGeom prst="rect">
            <a:avLst/>
          </a:prstGeom>
        </p:spPr>
      </p:pic>
      <p:pic>
        <p:nvPicPr>
          <p:cNvPr id="61" name="Picture 60" descr="Chart, waterfall chart&#10;&#10;Description automatically generated">
            <a:extLst>
              <a:ext uri="{FF2B5EF4-FFF2-40B4-BE49-F238E27FC236}">
                <a16:creationId xmlns:a16="http://schemas.microsoft.com/office/drawing/2014/main" id="{3FE4CFC1-220F-94F9-DB5D-C09943341C22}"/>
              </a:ext>
            </a:extLst>
          </p:cNvPr>
          <p:cNvPicPr>
            <a:picLocks noChangeAspect="1"/>
          </p:cNvPicPr>
          <p:nvPr/>
        </p:nvPicPr>
        <p:blipFill rotWithShape="1">
          <a:blip r:embed="rId24">
            <a:extLst>
              <a:ext uri="{28A0092B-C50C-407E-A947-70E740481C1C}">
                <a14:useLocalDpi xmlns:a14="http://schemas.microsoft.com/office/drawing/2010/main" val="0"/>
              </a:ext>
            </a:extLst>
          </a:blip>
          <a:srcRect l="18977" t="4960" r="24432"/>
          <a:stretch/>
        </p:blipFill>
        <p:spPr>
          <a:xfrm>
            <a:off x="43767043" y="10372110"/>
            <a:ext cx="3442745" cy="3507630"/>
          </a:xfrm>
          <a:prstGeom prst="rect">
            <a:avLst/>
          </a:prstGeom>
        </p:spPr>
      </p:pic>
      <p:pic>
        <p:nvPicPr>
          <p:cNvPr id="63" name="Picture 62" descr="Chart&#10;&#10;Description automatically generated">
            <a:extLst>
              <a:ext uri="{FF2B5EF4-FFF2-40B4-BE49-F238E27FC236}">
                <a16:creationId xmlns:a16="http://schemas.microsoft.com/office/drawing/2014/main" id="{94AC4D2E-9E80-7982-B8C7-F2971DDC4E8D}"/>
              </a:ext>
            </a:extLst>
          </p:cNvPr>
          <p:cNvPicPr>
            <a:picLocks noChangeAspect="1"/>
          </p:cNvPicPr>
          <p:nvPr/>
        </p:nvPicPr>
        <p:blipFill rotWithShape="1">
          <a:blip r:embed="rId25">
            <a:extLst>
              <a:ext uri="{28A0092B-C50C-407E-A947-70E740481C1C}">
                <a14:useLocalDpi xmlns:a14="http://schemas.microsoft.com/office/drawing/2010/main" val="0"/>
              </a:ext>
            </a:extLst>
          </a:blip>
          <a:srcRect l="17518" t="5624" r="25049" b="-1"/>
          <a:stretch/>
        </p:blipFill>
        <p:spPr>
          <a:xfrm>
            <a:off x="32821233" y="10387609"/>
            <a:ext cx="3534119" cy="3523111"/>
          </a:xfrm>
          <a:prstGeom prst="rect">
            <a:avLst/>
          </a:prstGeom>
        </p:spPr>
      </p:pic>
      <p:pic>
        <p:nvPicPr>
          <p:cNvPr id="208" name="Picture 207" descr="Chart, scatter chart&#10;&#10;Description automatically generated">
            <a:extLst>
              <a:ext uri="{FF2B5EF4-FFF2-40B4-BE49-F238E27FC236}">
                <a16:creationId xmlns:a16="http://schemas.microsoft.com/office/drawing/2014/main" id="{5051C923-6CC2-F6C6-FE84-D521884C63F0}"/>
              </a:ext>
            </a:extLst>
          </p:cNvPr>
          <p:cNvPicPr>
            <a:picLocks noChangeAspect="1"/>
          </p:cNvPicPr>
          <p:nvPr/>
        </p:nvPicPr>
        <p:blipFill rotWithShape="1">
          <a:blip r:embed="rId15">
            <a:extLst>
              <a:ext uri="{28A0092B-C50C-407E-A947-70E740481C1C}">
                <a14:useLocalDpi xmlns:a14="http://schemas.microsoft.com/office/drawing/2010/main" val="0"/>
              </a:ext>
            </a:extLst>
          </a:blip>
          <a:srcRect l="76762" t="36123" r="17063"/>
          <a:stretch/>
        </p:blipFill>
        <p:spPr>
          <a:xfrm>
            <a:off x="47656527" y="10039624"/>
            <a:ext cx="645896" cy="3878215"/>
          </a:xfrm>
          <a:prstGeom prst="rect">
            <a:avLst/>
          </a:prstGeom>
        </p:spPr>
      </p:pic>
      <p:sp>
        <p:nvSpPr>
          <p:cNvPr id="209" name="TextBox 208">
            <a:extLst>
              <a:ext uri="{FF2B5EF4-FFF2-40B4-BE49-F238E27FC236}">
                <a16:creationId xmlns:a16="http://schemas.microsoft.com/office/drawing/2014/main" id="{45BD1211-68DA-FB8F-7211-6E9E7C8D17B3}"/>
              </a:ext>
            </a:extLst>
          </p:cNvPr>
          <p:cNvSpPr txBox="1"/>
          <p:nvPr/>
        </p:nvSpPr>
        <p:spPr>
          <a:xfrm>
            <a:off x="32630956" y="6517040"/>
            <a:ext cx="1094815" cy="367656"/>
          </a:xfrm>
          <a:prstGeom prst="rect">
            <a:avLst/>
          </a:prstGeom>
          <a:noFill/>
        </p:spPr>
        <p:txBody>
          <a:bodyPr wrap="square" rtlCol="0">
            <a:spAutoFit/>
          </a:bodyPr>
          <a:lstStyle/>
          <a:p>
            <a:r>
              <a:rPr lang="en-US" sz="3200" b="1" dirty="0"/>
              <a:t>A</a:t>
            </a:r>
          </a:p>
        </p:txBody>
      </p:sp>
      <p:sp>
        <p:nvSpPr>
          <p:cNvPr id="210" name="TextBox 209">
            <a:extLst>
              <a:ext uri="{FF2B5EF4-FFF2-40B4-BE49-F238E27FC236}">
                <a16:creationId xmlns:a16="http://schemas.microsoft.com/office/drawing/2014/main" id="{8D638891-1A8E-E405-FD74-0338642BE73D}"/>
              </a:ext>
            </a:extLst>
          </p:cNvPr>
          <p:cNvSpPr txBox="1"/>
          <p:nvPr/>
        </p:nvSpPr>
        <p:spPr>
          <a:xfrm>
            <a:off x="37103377" y="6288326"/>
            <a:ext cx="1094815" cy="584775"/>
          </a:xfrm>
          <a:prstGeom prst="rect">
            <a:avLst/>
          </a:prstGeom>
          <a:noFill/>
        </p:spPr>
        <p:txBody>
          <a:bodyPr wrap="square" rtlCol="0">
            <a:spAutoFit/>
          </a:bodyPr>
          <a:lstStyle/>
          <a:p>
            <a:r>
              <a:rPr lang="en-US" sz="3200" b="1" dirty="0"/>
              <a:t>B</a:t>
            </a:r>
          </a:p>
        </p:txBody>
      </p:sp>
      <p:sp>
        <p:nvSpPr>
          <p:cNvPr id="211" name="TextBox 210">
            <a:extLst>
              <a:ext uri="{FF2B5EF4-FFF2-40B4-BE49-F238E27FC236}">
                <a16:creationId xmlns:a16="http://schemas.microsoft.com/office/drawing/2014/main" id="{8564AE2A-5156-DB9A-A546-9130AFE47DAE}"/>
              </a:ext>
            </a:extLst>
          </p:cNvPr>
          <p:cNvSpPr txBox="1"/>
          <p:nvPr/>
        </p:nvSpPr>
        <p:spPr>
          <a:xfrm>
            <a:off x="32604072" y="9830141"/>
            <a:ext cx="1094815" cy="584775"/>
          </a:xfrm>
          <a:prstGeom prst="rect">
            <a:avLst/>
          </a:prstGeom>
          <a:noFill/>
        </p:spPr>
        <p:txBody>
          <a:bodyPr wrap="square" rtlCol="0">
            <a:spAutoFit/>
          </a:bodyPr>
          <a:lstStyle/>
          <a:p>
            <a:r>
              <a:rPr lang="en-US" sz="3200" b="1" dirty="0"/>
              <a:t>C</a:t>
            </a:r>
          </a:p>
        </p:txBody>
      </p:sp>
      <p:sp>
        <p:nvSpPr>
          <p:cNvPr id="215" name="TextBox 214">
            <a:extLst>
              <a:ext uri="{FF2B5EF4-FFF2-40B4-BE49-F238E27FC236}">
                <a16:creationId xmlns:a16="http://schemas.microsoft.com/office/drawing/2014/main" id="{11FC314D-0E1C-8E4F-B3C0-4CD9A74539FB}"/>
              </a:ext>
            </a:extLst>
          </p:cNvPr>
          <p:cNvSpPr txBox="1"/>
          <p:nvPr/>
        </p:nvSpPr>
        <p:spPr>
          <a:xfrm>
            <a:off x="32511303" y="13395452"/>
            <a:ext cx="1094815" cy="584775"/>
          </a:xfrm>
          <a:prstGeom prst="rect">
            <a:avLst/>
          </a:prstGeom>
          <a:noFill/>
        </p:spPr>
        <p:txBody>
          <a:bodyPr wrap="square" rtlCol="0">
            <a:spAutoFit/>
          </a:bodyPr>
          <a:lstStyle/>
          <a:p>
            <a:r>
              <a:rPr lang="en-US" sz="3200" b="1" dirty="0"/>
              <a:t>D</a:t>
            </a:r>
          </a:p>
        </p:txBody>
      </p:sp>
      <p:sp>
        <p:nvSpPr>
          <p:cNvPr id="216" name="TextBox 215">
            <a:extLst>
              <a:ext uri="{FF2B5EF4-FFF2-40B4-BE49-F238E27FC236}">
                <a16:creationId xmlns:a16="http://schemas.microsoft.com/office/drawing/2014/main" id="{A86FA049-328E-3E94-485D-129D706792FB}"/>
              </a:ext>
            </a:extLst>
          </p:cNvPr>
          <p:cNvSpPr txBox="1"/>
          <p:nvPr/>
        </p:nvSpPr>
        <p:spPr>
          <a:xfrm>
            <a:off x="23650909" y="19684287"/>
            <a:ext cx="1094815" cy="584775"/>
          </a:xfrm>
          <a:prstGeom prst="rect">
            <a:avLst/>
          </a:prstGeom>
          <a:noFill/>
        </p:spPr>
        <p:txBody>
          <a:bodyPr wrap="square" rtlCol="0">
            <a:spAutoFit/>
          </a:bodyPr>
          <a:lstStyle/>
          <a:p>
            <a:r>
              <a:rPr lang="en-US" sz="3200" b="1" dirty="0"/>
              <a:t>B</a:t>
            </a:r>
          </a:p>
        </p:txBody>
      </p:sp>
      <p:sp>
        <p:nvSpPr>
          <p:cNvPr id="217" name="TextBox 216">
            <a:extLst>
              <a:ext uri="{FF2B5EF4-FFF2-40B4-BE49-F238E27FC236}">
                <a16:creationId xmlns:a16="http://schemas.microsoft.com/office/drawing/2014/main" id="{156EBC0E-E29F-3858-375D-9D2D77C84840}"/>
              </a:ext>
            </a:extLst>
          </p:cNvPr>
          <p:cNvSpPr txBox="1"/>
          <p:nvPr/>
        </p:nvSpPr>
        <p:spPr>
          <a:xfrm>
            <a:off x="29738146" y="19597295"/>
            <a:ext cx="1094815" cy="584775"/>
          </a:xfrm>
          <a:prstGeom prst="rect">
            <a:avLst/>
          </a:prstGeom>
          <a:noFill/>
        </p:spPr>
        <p:txBody>
          <a:bodyPr wrap="square" rtlCol="0">
            <a:spAutoFit/>
          </a:bodyPr>
          <a:lstStyle/>
          <a:p>
            <a:r>
              <a:rPr lang="en-US" sz="3200" b="1" dirty="0"/>
              <a:t>C</a:t>
            </a:r>
          </a:p>
        </p:txBody>
      </p:sp>
      <p:sp>
        <p:nvSpPr>
          <p:cNvPr id="218" name="TextBox 217">
            <a:extLst>
              <a:ext uri="{FF2B5EF4-FFF2-40B4-BE49-F238E27FC236}">
                <a16:creationId xmlns:a16="http://schemas.microsoft.com/office/drawing/2014/main" id="{96EDDB50-DA2C-4D66-2D6E-1134F0FE0AF1}"/>
              </a:ext>
            </a:extLst>
          </p:cNvPr>
          <p:cNvSpPr txBox="1"/>
          <p:nvPr/>
        </p:nvSpPr>
        <p:spPr>
          <a:xfrm>
            <a:off x="16736692" y="19792847"/>
            <a:ext cx="1094815" cy="367656"/>
          </a:xfrm>
          <a:prstGeom prst="rect">
            <a:avLst/>
          </a:prstGeom>
          <a:noFill/>
        </p:spPr>
        <p:txBody>
          <a:bodyPr wrap="square" rtlCol="0">
            <a:spAutoFit/>
          </a:bodyPr>
          <a:lstStyle/>
          <a:p>
            <a:r>
              <a:rPr lang="en-US" sz="3200" b="1" dirty="0"/>
              <a:t>A</a:t>
            </a:r>
          </a:p>
        </p:txBody>
      </p:sp>
      <p:sp>
        <p:nvSpPr>
          <p:cNvPr id="219" name="TextBox 218">
            <a:extLst>
              <a:ext uri="{FF2B5EF4-FFF2-40B4-BE49-F238E27FC236}">
                <a16:creationId xmlns:a16="http://schemas.microsoft.com/office/drawing/2014/main" id="{B33AECFA-158B-8154-961B-D4968E7F069A}"/>
              </a:ext>
            </a:extLst>
          </p:cNvPr>
          <p:cNvSpPr txBox="1"/>
          <p:nvPr/>
        </p:nvSpPr>
        <p:spPr>
          <a:xfrm>
            <a:off x="35434340" y="19540748"/>
            <a:ext cx="1309537" cy="584775"/>
          </a:xfrm>
          <a:prstGeom prst="rect">
            <a:avLst/>
          </a:prstGeom>
          <a:noFill/>
        </p:spPr>
        <p:txBody>
          <a:bodyPr wrap="square" rtlCol="0">
            <a:spAutoFit/>
          </a:bodyPr>
          <a:lstStyle/>
          <a:p>
            <a:r>
              <a:rPr lang="en-US" sz="3200" b="1" dirty="0"/>
              <a:t>D</a:t>
            </a:r>
          </a:p>
        </p:txBody>
      </p:sp>
      <p:sp>
        <p:nvSpPr>
          <p:cNvPr id="221" name="TextBox 220">
            <a:extLst>
              <a:ext uri="{FF2B5EF4-FFF2-40B4-BE49-F238E27FC236}">
                <a16:creationId xmlns:a16="http://schemas.microsoft.com/office/drawing/2014/main" id="{602F6A1D-3DD5-0FF1-059B-EF7D52F33B74}"/>
              </a:ext>
            </a:extLst>
          </p:cNvPr>
          <p:cNvSpPr txBox="1"/>
          <p:nvPr/>
        </p:nvSpPr>
        <p:spPr>
          <a:xfrm>
            <a:off x="30050409" y="24405266"/>
            <a:ext cx="1094815" cy="584775"/>
          </a:xfrm>
          <a:prstGeom prst="rect">
            <a:avLst/>
          </a:prstGeom>
          <a:noFill/>
        </p:spPr>
        <p:txBody>
          <a:bodyPr wrap="square" rtlCol="0">
            <a:spAutoFit/>
          </a:bodyPr>
          <a:lstStyle/>
          <a:p>
            <a:r>
              <a:rPr lang="en-US" sz="3200" b="1" dirty="0"/>
              <a:t>F</a:t>
            </a:r>
          </a:p>
        </p:txBody>
      </p:sp>
      <p:pic>
        <p:nvPicPr>
          <p:cNvPr id="190" name="Picture 189" descr="Chart, bar chart&#10;&#10;Description automatically generated">
            <a:extLst>
              <a:ext uri="{FF2B5EF4-FFF2-40B4-BE49-F238E27FC236}">
                <a16:creationId xmlns:a16="http://schemas.microsoft.com/office/drawing/2014/main" id="{C1250C0C-80F9-8B53-B3DD-8CCEAE61EF8F}"/>
              </a:ext>
            </a:extLst>
          </p:cNvPr>
          <p:cNvPicPr>
            <a:picLocks noChangeAspect="1"/>
          </p:cNvPicPr>
          <p:nvPr/>
        </p:nvPicPr>
        <p:blipFill rotWithShape="1">
          <a:blip r:embed="rId26">
            <a:extLst>
              <a:ext uri="{28A0092B-C50C-407E-A947-70E740481C1C}">
                <a14:useLocalDpi xmlns:a14="http://schemas.microsoft.com/office/drawing/2010/main" val="0"/>
              </a:ext>
            </a:extLst>
          </a:blip>
          <a:srcRect l="77865" t="15328" b="16788"/>
          <a:stretch/>
        </p:blipFill>
        <p:spPr>
          <a:xfrm>
            <a:off x="41882163" y="20380133"/>
            <a:ext cx="1709899" cy="3507528"/>
          </a:xfrm>
          <a:prstGeom prst="rect">
            <a:avLst/>
          </a:prstGeom>
        </p:spPr>
      </p:pic>
      <p:sp>
        <p:nvSpPr>
          <p:cNvPr id="6" name="TextBox 5">
            <a:extLst>
              <a:ext uri="{FF2B5EF4-FFF2-40B4-BE49-F238E27FC236}">
                <a16:creationId xmlns:a16="http://schemas.microsoft.com/office/drawing/2014/main" id="{E0F2BA95-C6B2-9F07-130B-CBBA221EF257}"/>
              </a:ext>
            </a:extLst>
          </p:cNvPr>
          <p:cNvSpPr txBox="1"/>
          <p:nvPr/>
        </p:nvSpPr>
        <p:spPr>
          <a:xfrm>
            <a:off x="37936294" y="24274469"/>
            <a:ext cx="2456803" cy="276999"/>
          </a:xfrm>
          <a:prstGeom prst="rect">
            <a:avLst/>
          </a:prstGeom>
          <a:solidFill>
            <a:schemeClr val="bg1"/>
          </a:solidFill>
        </p:spPr>
        <p:txBody>
          <a:bodyPr wrap="square" rtlCol="0">
            <a:spAutoFit/>
          </a:bodyPr>
          <a:lstStyle/>
          <a:p>
            <a:pPr algn="ctr"/>
            <a:r>
              <a:rPr lang="en-US" sz="1200" dirty="0"/>
              <a:t>Existing cluster label</a:t>
            </a:r>
          </a:p>
        </p:txBody>
      </p:sp>
      <p:sp>
        <p:nvSpPr>
          <p:cNvPr id="191" name="TextBox 190">
            <a:extLst>
              <a:ext uri="{FF2B5EF4-FFF2-40B4-BE49-F238E27FC236}">
                <a16:creationId xmlns:a16="http://schemas.microsoft.com/office/drawing/2014/main" id="{B9857138-6D4E-980D-51F1-0EA1A934052C}"/>
              </a:ext>
            </a:extLst>
          </p:cNvPr>
          <p:cNvSpPr txBox="1"/>
          <p:nvPr/>
        </p:nvSpPr>
        <p:spPr>
          <a:xfrm>
            <a:off x="41395059" y="19954487"/>
            <a:ext cx="2147186" cy="276999"/>
          </a:xfrm>
          <a:prstGeom prst="rect">
            <a:avLst/>
          </a:prstGeom>
          <a:solidFill>
            <a:schemeClr val="bg1"/>
          </a:solidFill>
        </p:spPr>
        <p:txBody>
          <a:bodyPr wrap="square" rtlCol="0">
            <a:spAutoFit/>
          </a:bodyPr>
          <a:lstStyle/>
          <a:p>
            <a:pPr algn="ctr"/>
            <a:r>
              <a:rPr lang="en-US" sz="1200" dirty="0"/>
              <a:t>Inferred cell type</a:t>
            </a:r>
          </a:p>
        </p:txBody>
      </p:sp>
      <p:sp>
        <p:nvSpPr>
          <p:cNvPr id="10" name="TextBox 9">
            <a:extLst>
              <a:ext uri="{FF2B5EF4-FFF2-40B4-BE49-F238E27FC236}">
                <a16:creationId xmlns:a16="http://schemas.microsoft.com/office/drawing/2014/main" id="{2198706E-0D22-8FA6-41A1-C509B5E04FD8}"/>
              </a:ext>
            </a:extLst>
          </p:cNvPr>
          <p:cNvSpPr txBox="1"/>
          <p:nvPr/>
        </p:nvSpPr>
        <p:spPr>
          <a:xfrm>
            <a:off x="38208087" y="6683976"/>
            <a:ext cx="541216" cy="1477328"/>
          </a:xfrm>
          <a:prstGeom prst="rect">
            <a:avLst/>
          </a:prstGeom>
          <a:solidFill>
            <a:schemeClr val="bg1"/>
          </a:solidFill>
        </p:spPr>
        <p:txBody>
          <a:bodyPr wrap="square" rtlCol="0">
            <a:spAutoFit/>
          </a:bodyPr>
          <a:lstStyle/>
          <a:p>
            <a:pPr algn="r"/>
            <a:r>
              <a:rPr lang="en-US" sz="1000" dirty="0"/>
              <a:t>0.20</a:t>
            </a:r>
          </a:p>
          <a:p>
            <a:pPr algn="r"/>
            <a:endParaRPr lang="en-US" sz="1000" dirty="0"/>
          </a:p>
          <a:p>
            <a:pPr algn="r"/>
            <a:endParaRPr lang="en-US" sz="1000" dirty="0"/>
          </a:p>
          <a:p>
            <a:pPr algn="r"/>
            <a:endParaRPr lang="en-US" sz="1000" dirty="0"/>
          </a:p>
          <a:p>
            <a:pPr algn="r"/>
            <a:r>
              <a:rPr lang="en-US" sz="1000" dirty="0"/>
              <a:t>0.16</a:t>
            </a:r>
          </a:p>
          <a:p>
            <a:pPr algn="r"/>
            <a:endParaRPr lang="en-US" sz="1000" dirty="0"/>
          </a:p>
          <a:p>
            <a:pPr algn="r"/>
            <a:endParaRPr lang="en-US" sz="1000" dirty="0"/>
          </a:p>
          <a:p>
            <a:pPr algn="r"/>
            <a:endParaRPr lang="en-US" sz="1000" dirty="0"/>
          </a:p>
          <a:p>
            <a:pPr algn="r"/>
            <a:r>
              <a:rPr lang="en-US" sz="1000" dirty="0"/>
              <a:t>0.12</a:t>
            </a:r>
          </a:p>
        </p:txBody>
      </p:sp>
      <p:sp>
        <p:nvSpPr>
          <p:cNvPr id="193" name="TextBox 192">
            <a:extLst>
              <a:ext uri="{FF2B5EF4-FFF2-40B4-BE49-F238E27FC236}">
                <a16:creationId xmlns:a16="http://schemas.microsoft.com/office/drawing/2014/main" id="{60C6A927-0461-53A0-961D-723AE880EE35}"/>
              </a:ext>
            </a:extLst>
          </p:cNvPr>
          <p:cNvSpPr txBox="1"/>
          <p:nvPr/>
        </p:nvSpPr>
        <p:spPr>
          <a:xfrm>
            <a:off x="41278990" y="6398357"/>
            <a:ext cx="541216" cy="246221"/>
          </a:xfrm>
          <a:prstGeom prst="rect">
            <a:avLst/>
          </a:prstGeom>
          <a:solidFill>
            <a:schemeClr val="bg1"/>
          </a:solidFill>
        </p:spPr>
        <p:txBody>
          <a:bodyPr wrap="square" rtlCol="0">
            <a:spAutoFit/>
          </a:bodyPr>
          <a:lstStyle/>
          <a:p>
            <a:pPr algn="r"/>
            <a:r>
              <a:rPr lang="en-US" sz="1000" dirty="0"/>
              <a:t>0.06</a:t>
            </a:r>
          </a:p>
        </p:txBody>
      </p:sp>
      <p:sp>
        <p:nvSpPr>
          <p:cNvPr id="194" name="TextBox 193">
            <a:extLst>
              <a:ext uri="{FF2B5EF4-FFF2-40B4-BE49-F238E27FC236}">
                <a16:creationId xmlns:a16="http://schemas.microsoft.com/office/drawing/2014/main" id="{BFB47C9C-F997-657B-9610-FDCFEF4E8CCB}"/>
              </a:ext>
            </a:extLst>
          </p:cNvPr>
          <p:cNvSpPr txBox="1"/>
          <p:nvPr/>
        </p:nvSpPr>
        <p:spPr>
          <a:xfrm>
            <a:off x="41270562" y="6925368"/>
            <a:ext cx="541216" cy="246221"/>
          </a:xfrm>
          <a:prstGeom prst="rect">
            <a:avLst/>
          </a:prstGeom>
          <a:solidFill>
            <a:schemeClr val="bg1"/>
          </a:solidFill>
        </p:spPr>
        <p:txBody>
          <a:bodyPr wrap="square" rtlCol="0">
            <a:spAutoFit/>
          </a:bodyPr>
          <a:lstStyle/>
          <a:p>
            <a:pPr algn="r"/>
            <a:r>
              <a:rPr lang="en-US" sz="1000" dirty="0"/>
              <a:t>0.05</a:t>
            </a:r>
          </a:p>
        </p:txBody>
      </p:sp>
      <p:sp>
        <p:nvSpPr>
          <p:cNvPr id="201" name="TextBox 200">
            <a:extLst>
              <a:ext uri="{FF2B5EF4-FFF2-40B4-BE49-F238E27FC236}">
                <a16:creationId xmlns:a16="http://schemas.microsoft.com/office/drawing/2014/main" id="{8D666FF0-1F08-F943-E0CC-A8895441BBBE}"/>
              </a:ext>
            </a:extLst>
          </p:cNvPr>
          <p:cNvSpPr txBox="1"/>
          <p:nvPr/>
        </p:nvSpPr>
        <p:spPr>
          <a:xfrm>
            <a:off x="41278990" y="7459453"/>
            <a:ext cx="541216" cy="246221"/>
          </a:xfrm>
          <a:prstGeom prst="rect">
            <a:avLst/>
          </a:prstGeom>
          <a:solidFill>
            <a:schemeClr val="bg1"/>
          </a:solidFill>
        </p:spPr>
        <p:txBody>
          <a:bodyPr wrap="square" rtlCol="0">
            <a:spAutoFit/>
          </a:bodyPr>
          <a:lstStyle/>
          <a:p>
            <a:pPr algn="r"/>
            <a:r>
              <a:rPr lang="en-US" sz="1000" dirty="0"/>
              <a:t>0.04</a:t>
            </a:r>
          </a:p>
        </p:txBody>
      </p:sp>
      <p:sp>
        <p:nvSpPr>
          <p:cNvPr id="202" name="TextBox 201">
            <a:extLst>
              <a:ext uri="{FF2B5EF4-FFF2-40B4-BE49-F238E27FC236}">
                <a16:creationId xmlns:a16="http://schemas.microsoft.com/office/drawing/2014/main" id="{0F7A20CE-FED2-0CE2-4975-8FAE8D669B2F}"/>
              </a:ext>
            </a:extLst>
          </p:cNvPr>
          <p:cNvSpPr txBox="1"/>
          <p:nvPr/>
        </p:nvSpPr>
        <p:spPr>
          <a:xfrm>
            <a:off x="41260147" y="7987006"/>
            <a:ext cx="541216" cy="246221"/>
          </a:xfrm>
          <a:prstGeom prst="rect">
            <a:avLst/>
          </a:prstGeom>
          <a:solidFill>
            <a:schemeClr val="bg1"/>
          </a:solidFill>
        </p:spPr>
        <p:txBody>
          <a:bodyPr wrap="square" rtlCol="0">
            <a:spAutoFit/>
          </a:bodyPr>
          <a:lstStyle/>
          <a:p>
            <a:pPr algn="r"/>
            <a:r>
              <a:rPr lang="en-US" sz="1000" dirty="0"/>
              <a:t>0.03</a:t>
            </a:r>
          </a:p>
        </p:txBody>
      </p:sp>
      <p:sp>
        <p:nvSpPr>
          <p:cNvPr id="203" name="TextBox 202">
            <a:extLst>
              <a:ext uri="{FF2B5EF4-FFF2-40B4-BE49-F238E27FC236}">
                <a16:creationId xmlns:a16="http://schemas.microsoft.com/office/drawing/2014/main" id="{57610ADB-0A8A-09DE-A6D4-A9EFE7F4CEEE}"/>
              </a:ext>
            </a:extLst>
          </p:cNvPr>
          <p:cNvSpPr txBox="1"/>
          <p:nvPr/>
        </p:nvSpPr>
        <p:spPr>
          <a:xfrm>
            <a:off x="44366557" y="6542896"/>
            <a:ext cx="541216" cy="246221"/>
          </a:xfrm>
          <a:prstGeom prst="rect">
            <a:avLst/>
          </a:prstGeom>
          <a:solidFill>
            <a:schemeClr val="bg1"/>
          </a:solidFill>
        </p:spPr>
        <p:txBody>
          <a:bodyPr wrap="square" rtlCol="0">
            <a:spAutoFit/>
          </a:bodyPr>
          <a:lstStyle/>
          <a:p>
            <a:pPr algn="r"/>
            <a:r>
              <a:rPr lang="en-US" sz="1000" dirty="0"/>
              <a:t>0.012</a:t>
            </a:r>
          </a:p>
        </p:txBody>
      </p:sp>
      <p:sp>
        <p:nvSpPr>
          <p:cNvPr id="204" name="TextBox 203">
            <a:extLst>
              <a:ext uri="{FF2B5EF4-FFF2-40B4-BE49-F238E27FC236}">
                <a16:creationId xmlns:a16="http://schemas.microsoft.com/office/drawing/2014/main" id="{7186EF3C-5518-93A9-758A-54F2B6295BA3}"/>
              </a:ext>
            </a:extLst>
          </p:cNvPr>
          <p:cNvSpPr txBox="1"/>
          <p:nvPr/>
        </p:nvSpPr>
        <p:spPr>
          <a:xfrm>
            <a:off x="44345785" y="6999684"/>
            <a:ext cx="541216" cy="246221"/>
          </a:xfrm>
          <a:prstGeom prst="rect">
            <a:avLst/>
          </a:prstGeom>
          <a:solidFill>
            <a:schemeClr val="bg1"/>
          </a:solidFill>
        </p:spPr>
        <p:txBody>
          <a:bodyPr wrap="square" rtlCol="0">
            <a:spAutoFit/>
          </a:bodyPr>
          <a:lstStyle/>
          <a:p>
            <a:pPr algn="r"/>
            <a:r>
              <a:rPr lang="en-US" sz="1000" dirty="0"/>
              <a:t>0.010</a:t>
            </a:r>
          </a:p>
        </p:txBody>
      </p:sp>
      <p:sp>
        <p:nvSpPr>
          <p:cNvPr id="205" name="TextBox 204">
            <a:extLst>
              <a:ext uri="{FF2B5EF4-FFF2-40B4-BE49-F238E27FC236}">
                <a16:creationId xmlns:a16="http://schemas.microsoft.com/office/drawing/2014/main" id="{42C9754F-5BC1-C404-290D-66CA1A642985}"/>
              </a:ext>
            </a:extLst>
          </p:cNvPr>
          <p:cNvSpPr txBox="1"/>
          <p:nvPr/>
        </p:nvSpPr>
        <p:spPr>
          <a:xfrm>
            <a:off x="44352925" y="7470649"/>
            <a:ext cx="541216" cy="246221"/>
          </a:xfrm>
          <a:prstGeom prst="rect">
            <a:avLst/>
          </a:prstGeom>
          <a:solidFill>
            <a:schemeClr val="bg1"/>
          </a:solidFill>
        </p:spPr>
        <p:txBody>
          <a:bodyPr wrap="square" rtlCol="0">
            <a:spAutoFit/>
          </a:bodyPr>
          <a:lstStyle/>
          <a:p>
            <a:pPr algn="r"/>
            <a:r>
              <a:rPr lang="en-US" sz="1000" dirty="0"/>
              <a:t>0.008</a:t>
            </a:r>
          </a:p>
        </p:txBody>
      </p:sp>
      <p:sp>
        <p:nvSpPr>
          <p:cNvPr id="207" name="TextBox 206">
            <a:extLst>
              <a:ext uri="{FF2B5EF4-FFF2-40B4-BE49-F238E27FC236}">
                <a16:creationId xmlns:a16="http://schemas.microsoft.com/office/drawing/2014/main" id="{CE5B1363-6392-D33E-C930-4C374CAF1508}"/>
              </a:ext>
            </a:extLst>
          </p:cNvPr>
          <p:cNvSpPr txBox="1"/>
          <p:nvPr/>
        </p:nvSpPr>
        <p:spPr>
          <a:xfrm>
            <a:off x="44366557" y="7978839"/>
            <a:ext cx="541216" cy="246221"/>
          </a:xfrm>
          <a:prstGeom prst="rect">
            <a:avLst/>
          </a:prstGeom>
          <a:solidFill>
            <a:schemeClr val="bg1"/>
          </a:solidFill>
        </p:spPr>
        <p:txBody>
          <a:bodyPr wrap="square" rtlCol="0">
            <a:spAutoFit/>
          </a:bodyPr>
          <a:lstStyle/>
          <a:p>
            <a:pPr algn="r"/>
            <a:r>
              <a:rPr lang="en-US" sz="1000" dirty="0"/>
              <a:t>0.006</a:t>
            </a:r>
          </a:p>
        </p:txBody>
      </p:sp>
      <p:sp>
        <p:nvSpPr>
          <p:cNvPr id="222" name="TextBox 221">
            <a:extLst>
              <a:ext uri="{FF2B5EF4-FFF2-40B4-BE49-F238E27FC236}">
                <a16:creationId xmlns:a16="http://schemas.microsoft.com/office/drawing/2014/main" id="{FC788867-9EFC-EB65-AEDB-890B1CB9D5CE}"/>
              </a:ext>
            </a:extLst>
          </p:cNvPr>
          <p:cNvSpPr txBox="1"/>
          <p:nvPr/>
        </p:nvSpPr>
        <p:spPr>
          <a:xfrm>
            <a:off x="44366557" y="8437725"/>
            <a:ext cx="541216" cy="246221"/>
          </a:xfrm>
          <a:prstGeom prst="rect">
            <a:avLst/>
          </a:prstGeom>
          <a:solidFill>
            <a:schemeClr val="bg1"/>
          </a:solidFill>
        </p:spPr>
        <p:txBody>
          <a:bodyPr wrap="square" rtlCol="0">
            <a:spAutoFit/>
          </a:bodyPr>
          <a:lstStyle/>
          <a:p>
            <a:pPr algn="r"/>
            <a:r>
              <a:rPr lang="en-US" sz="1000" dirty="0"/>
              <a:t>0.004</a:t>
            </a:r>
          </a:p>
        </p:txBody>
      </p:sp>
      <p:sp>
        <p:nvSpPr>
          <p:cNvPr id="223" name="TextBox 222">
            <a:extLst>
              <a:ext uri="{FF2B5EF4-FFF2-40B4-BE49-F238E27FC236}">
                <a16:creationId xmlns:a16="http://schemas.microsoft.com/office/drawing/2014/main" id="{3E484D67-BADC-91D6-04A4-AA9DE87C3F25}"/>
              </a:ext>
            </a:extLst>
          </p:cNvPr>
          <p:cNvSpPr txBox="1"/>
          <p:nvPr/>
        </p:nvSpPr>
        <p:spPr>
          <a:xfrm>
            <a:off x="38807588" y="6168809"/>
            <a:ext cx="2410085" cy="246221"/>
          </a:xfrm>
          <a:prstGeom prst="rect">
            <a:avLst/>
          </a:prstGeom>
          <a:solidFill>
            <a:schemeClr val="bg1"/>
          </a:solidFill>
        </p:spPr>
        <p:txBody>
          <a:bodyPr wrap="square" rtlCol="0">
            <a:spAutoFit/>
          </a:bodyPr>
          <a:lstStyle/>
          <a:p>
            <a:pPr algn="ctr"/>
            <a:r>
              <a:rPr lang="en-US" sz="1000" dirty="0"/>
              <a:t>Cluster</a:t>
            </a:r>
          </a:p>
        </p:txBody>
      </p:sp>
      <p:sp>
        <p:nvSpPr>
          <p:cNvPr id="226" name="TextBox 225">
            <a:extLst>
              <a:ext uri="{FF2B5EF4-FFF2-40B4-BE49-F238E27FC236}">
                <a16:creationId xmlns:a16="http://schemas.microsoft.com/office/drawing/2014/main" id="{369E435A-7CA0-CCAE-B01F-9B3B919AE227}"/>
              </a:ext>
            </a:extLst>
          </p:cNvPr>
          <p:cNvSpPr txBox="1"/>
          <p:nvPr/>
        </p:nvSpPr>
        <p:spPr>
          <a:xfrm>
            <a:off x="41854354" y="6196895"/>
            <a:ext cx="2410085" cy="246221"/>
          </a:xfrm>
          <a:prstGeom prst="rect">
            <a:avLst/>
          </a:prstGeom>
          <a:solidFill>
            <a:schemeClr val="bg1"/>
          </a:solidFill>
        </p:spPr>
        <p:txBody>
          <a:bodyPr wrap="square" rtlCol="0">
            <a:spAutoFit/>
          </a:bodyPr>
          <a:lstStyle/>
          <a:p>
            <a:pPr algn="ctr"/>
            <a:r>
              <a:rPr lang="en-US" sz="1000" dirty="0"/>
              <a:t>Subclass</a:t>
            </a:r>
          </a:p>
        </p:txBody>
      </p:sp>
      <p:sp>
        <p:nvSpPr>
          <p:cNvPr id="227" name="TextBox 226">
            <a:extLst>
              <a:ext uri="{FF2B5EF4-FFF2-40B4-BE49-F238E27FC236}">
                <a16:creationId xmlns:a16="http://schemas.microsoft.com/office/drawing/2014/main" id="{8586F7AA-3597-8823-29A0-F761B9BAD287}"/>
              </a:ext>
            </a:extLst>
          </p:cNvPr>
          <p:cNvSpPr txBox="1"/>
          <p:nvPr/>
        </p:nvSpPr>
        <p:spPr>
          <a:xfrm>
            <a:off x="44880716" y="6204839"/>
            <a:ext cx="2410085" cy="246221"/>
          </a:xfrm>
          <a:prstGeom prst="rect">
            <a:avLst/>
          </a:prstGeom>
          <a:solidFill>
            <a:schemeClr val="bg1"/>
          </a:solidFill>
        </p:spPr>
        <p:txBody>
          <a:bodyPr wrap="square" rtlCol="0">
            <a:spAutoFit/>
          </a:bodyPr>
          <a:lstStyle/>
          <a:p>
            <a:pPr algn="ctr"/>
            <a:r>
              <a:rPr lang="en-US" sz="1000" dirty="0"/>
              <a:t>Neighborhood</a:t>
            </a:r>
          </a:p>
        </p:txBody>
      </p:sp>
      <p:pic>
        <p:nvPicPr>
          <p:cNvPr id="13" name="Picture 12" descr="Chart, bar chart&#10;&#10;Description automatically generated">
            <a:extLst>
              <a:ext uri="{FF2B5EF4-FFF2-40B4-BE49-F238E27FC236}">
                <a16:creationId xmlns:a16="http://schemas.microsoft.com/office/drawing/2014/main" id="{8E13EE2B-0BBF-ABB3-CF4D-8B68AC6102DD}"/>
              </a:ext>
            </a:extLst>
          </p:cNvPr>
          <p:cNvPicPr>
            <a:picLocks noChangeAspect="1"/>
          </p:cNvPicPr>
          <p:nvPr/>
        </p:nvPicPr>
        <p:blipFill rotWithShape="1">
          <a:blip r:embed="rId27">
            <a:extLst>
              <a:ext uri="{28A0092B-C50C-407E-A947-70E740481C1C}">
                <a14:useLocalDpi xmlns:a14="http://schemas.microsoft.com/office/drawing/2010/main" val="0"/>
              </a:ext>
            </a:extLst>
          </a:blip>
          <a:srcRect t="150" r="18884" b="5630"/>
          <a:stretch/>
        </p:blipFill>
        <p:spPr>
          <a:xfrm>
            <a:off x="36136717" y="19999255"/>
            <a:ext cx="5666626" cy="4198941"/>
          </a:xfrm>
          <a:prstGeom prst="rect">
            <a:avLst/>
          </a:prstGeom>
        </p:spPr>
      </p:pic>
      <p:pic>
        <p:nvPicPr>
          <p:cNvPr id="18" name="Picture 17" descr="Chart&#10;&#10;Description automatically generated">
            <a:extLst>
              <a:ext uri="{FF2B5EF4-FFF2-40B4-BE49-F238E27FC236}">
                <a16:creationId xmlns:a16="http://schemas.microsoft.com/office/drawing/2014/main" id="{119FF057-8708-4C63-5E7F-31959AEF4E64}"/>
              </a:ext>
            </a:extLst>
          </p:cNvPr>
          <p:cNvPicPr>
            <a:picLocks noChangeAspect="1"/>
          </p:cNvPicPr>
          <p:nvPr/>
        </p:nvPicPr>
        <p:blipFill rotWithShape="1">
          <a:blip r:embed="rId28">
            <a:extLst>
              <a:ext uri="{28A0092B-C50C-407E-A947-70E740481C1C}">
                <a14:useLocalDpi xmlns:a14="http://schemas.microsoft.com/office/drawing/2010/main" val="0"/>
              </a:ext>
            </a:extLst>
          </a:blip>
          <a:srcRect l="3251" t="3676" r="12052"/>
          <a:stretch/>
        </p:blipFill>
        <p:spPr>
          <a:xfrm>
            <a:off x="29822024" y="25074729"/>
            <a:ext cx="10013253" cy="3746881"/>
          </a:xfrm>
          <a:prstGeom prst="rect">
            <a:avLst/>
          </a:prstGeom>
        </p:spPr>
      </p:pic>
      <p:pic>
        <p:nvPicPr>
          <p:cNvPr id="20" name="Picture 19" descr="Chart&#10;&#10;Description automatically generated">
            <a:extLst>
              <a:ext uri="{FF2B5EF4-FFF2-40B4-BE49-F238E27FC236}">
                <a16:creationId xmlns:a16="http://schemas.microsoft.com/office/drawing/2014/main" id="{79404823-1463-0E67-E994-1DA9B5883B3E}"/>
              </a:ext>
            </a:extLst>
          </p:cNvPr>
          <p:cNvPicPr>
            <a:picLocks noChangeAspect="1"/>
          </p:cNvPicPr>
          <p:nvPr/>
        </p:nvPicPr>
        <p:blipFill rotWithShape="1">
          <a:blip r:embed="rId29">
            <a:extLst>
              <a:ext uri="{28A0092B-C50C-407E-A947-70E740481C1C}">
                <a14:useLocalDpi xmlns:a14="http://schemas.microsoft.com/office/drawing/2010/main" val="0"/>
              </a:ext>
            </a:extLst>
          </a:blip>
          <a:srcRect l="3158"/>
          <a:stretch/>
        </p:blipFill>
        <p:spPr>
          <a:xfrm>
            <a:off x="39927513" y="24947028"/>
            <a:ext cx="10013254" cy="3402075"/>
          </a:xfrm>
          <a:prstGeom prst="rect">
            <a:avLst/>
          </a:prstGeom>
        </p:spPr>
      </p:pic>
      <p:pic>
        <p:nvPicPr>
          <p:cNvPr id="25" name="Picture 24" descr="Chart, bar chart&#10;&#10;Description automatically generated">
            <a:extLst>
              <a:ext uri="{FF2B5EF4-FFF2-40B4-BE49-F238E27FC236}">
                <a16:creationId xmlns:a16="http://schemas.microsoft.com/office/drawing/2014/main" id="{5415BF1E-400B-A526-56C8-F43024B68728}"/>
              </a:ext>
            </a:extLst>
          </p:cNvPr>
          <p:cNvPicPr>
            <a:picLocks noChangeAspect="1"/>
          </p:cNvPicPr>
          <p:nvPr/>
        </p:nvPicPr>
        <p:blipFill rotWithShape="1">
          <a:blip r:embed="rId30">
            <a:extLst>
              <a:ext uri="{28A0092B-C50C-407E-A947-70E740481C1C}">
                <a14:useLocalDpi xmlns:a14="http://schemas.microsoft.com/office/drawing/2010/main" val="0"/>
              </a:ext>
            </a:extLst>
          </a:blip>
          <a:srcRect b="7079"/>
          <a:stretch/>
        </p:blipFill>
        <p:spPr>
          <a:xfrm>
            <a:off x="22861618" y="24892002"/>
            <a:ext cx="6868170" cy="2824196"/>
          </a:xfrm>
          <a:prstGeom prst="rect">
            <a:avLst/>
          </a:prstGeom>
        </p:spPr>
      </p:pic>
      <p:pic>
        <p:nvPicPr>
          <p:cNvPr id="30" name="Picture 29" descr="Chart&#10;&#10;Description automatically generated">
            <a:extLst>
              <a:ext uri="{FF2B5EF4-FFF2-40B4-BE49-F238E27FC236}">
                <a16:creationId xmlns:a16="http://schemas.microsoft.com/office/drawing/2014/main" id="{3F43359A-D766-3319-B516-C6BC0E646434}"/>
              </a:ext>
            </a:extLst>
          </p:cNvPr>
          <p:cNvPicPr>
            <a:picLocks noChangeAspect="1"/>
          </p:cNvPicPr>
          <p:nvPr/>
        </p:nvPicPr>
        <p:blipFill rotWithShape="1">
          <a:blip r:embed="rId31">
            <a:extLst>
              <a:ext uri="{28A0092B-C50C-407E-A947-70E740481C1C}">
                <a14:useLocalDpi xmlns:a14="http://schemas.microsoft.com/office/drawing/2010/main" val="0"/>
              </a:ext>
            </a:extLst>
          </a:blip>
          <a:srcRect t="2190" r="15547" b="7232"/>
          <a:stretch/>
        </p:blipFill>
        <p:spPr>
          <a:xfrm>
            <a:off x="16285978" y="24836931"/>
            <a:ext cx="6786896" cy="3221234"/>
          </a:xfrm>
          <a:prstGeom prst="rect">
            <a:avLst/>
          </a:prstGeom>
        </p:spPr>
      </p:pic>
      <p:sp>
        <p:nvSpPr>
          <p:cNvPr id="228" name="TextBox 227">
            <a:extLst>
              <a:ext uri="{FF2B5EF4-FFF2-40B4-BE49-F238E27FC236}">
                <a16:creationId xmlns:a16="http://schemas.microsoft.com/office/drawing/2014/main" id="{541C7B66-5E4C-3FAB-35A6-98B15429408F}"/>
              </a:ext>
            </a:extLst>
          </p:cNvPr>
          <p:cNvSpPr txBox="1"/>
          <p:nvPr/>
        </p:nvSpPr>
        <p:spPr>
          <a:xfrm>
            <a:off x="16715595" y="24259693"/>
            <a:ext cx="1094815" cy="584775"/>
          </a:xfrm>
          <a:prstGeom prst="rect">
            <a:avLst/>
          </a:prstGeom>
          <a:noFill/>
        </p:spPr>
        <p:txBody>
          <a:bodyPr wrap="square" rtlCol="0">
            <a:spAutoFit/>
          </a:bodyPr>
          <a:lstStyle/>
          <a:p>
            <a:r>
              <a:rPr lang="en-US" sz="3200" b="1" dirty="0"/>
              <a:t>E</a:t>
            </a:r>
          </a:p>
        </p:txBody>
      </p:sp>
      <p:pic>
        <p:nvPicPr>
          <p:cNvPr id="229" name="Picture 228" descr="Chart, bar chart&#10;&#10;Description automatically generated">
            <a:extLst>
              <a:ext uri="{FF2B5EF4-FFF2-40B4-BE49-F238E27FC236}">
                <a16:creationId xmlns:a16="http://schemas.microsoft.com/office/drawing/2014/main" id="{4A279025-3F5C-B8C0-1F2F-1F7340296B76}"/>
              </a:ext>
            </a:extLst>
          </p:cNvPr>
          <p:cNvPicPr>
            <a:picLocks noChangeAspect="1"/>
          </p:cNvPicPr>
          <p:nvPr/>
        </p:nvPicPr>
        <p:blipFill rotWithShape="1">
          <a:blip r:embed="rId26">
            <a:extLst>
              <a:ext uri="{28A0092B-C50C-407E-A947-70E740481C1C}">
                <a14:useLocalDpi xmlns:a14="http://schemas.microsoft.com/office/drawing/2010/main" val="0"/>
              </a:ext>
            </a:extLst>
          </a:blip>
          <a:srcRect l="77865" t="15328" b="16788"/>
          <a:stretch/>
        </p:blipFill>
        <p:spPr>
          <a:xfrm>
            <a:off x="34932302" y="21499577"/>
            <a:ext cx="921847" cy="1890992"/>
          </a:xfrm>
          <a:prstGeom prst="rect">
            <a:avLst/>
          </a:prstGeom>
        </p:spPr>
      </p:pic>
      <p:pic>
        <p:nvPicPr>
          <p:cNvPr id="40" name="Picture 39" descr="Chart, bar chart, treemap chart&#10;&#10;Description automatically generated">
            <a:extLst>
              <a:ext uri="{FF2B5EF4-FFF2-40B4-BE49-F238E27FC236}">
                <a16:creationId xmlns:a16="http://schemas.microsoft.com/office/drawing/2014/main" id="{DE8518DE-8FE9-856B-5934-98AB7DB67003}"/>
              </a:ext>
            </a:extLst>
          </p:cNvPr>
          <p:cNvPicPr>
            <a:picLocks noChangeAspect="1"/>
          </p:cNvPicPr>
          <p:nvPr/>
        </p:nvPicPr>
        <p:blipFill rotWithShape="1">
          <a:blip r:embed="rId2">
            <a:extLst>
              <a:ext uri="{28A0092B-C50C-407E-A947-70E740481C1C}">
                <a14:useLocalDpi xmlns:a14="http://schemas.microsoft.com/office/drawing/2010/main" val="0"/>
              </a:ext>
            </a:extLst>
          </a:blip>
          <a:srcRect l="77076" t="42265" r="-5594" b="43685"/>
          <a:stretch/>
        </p:blipFill>
        <p:spPr>
          <a:xfrm>
            <a:off x="20144072" y="9236586"/>
            <a:ext cx="1073936" cy="709352"/>
          </a:xfrm>
          <a:prstGeom prst="rect">
            <a:avLst/>
          </a:prstGeom>
        </p:spPr>
      </p:pic>
      <p:pic>
        <p:nvPicPr>
          <p:cNvPr id="230" name="Picture 229" descr="Chart, bar chart, treemap chart&#10;&#10;Description automatically generated">
            <a:extLst>
              <a:ext uri="{FF2B5EF4-FFF2-40B4-BE49-F238E27FC236}">
                <a16:creationId xmlns:a16="http://schemas.microsoft.com/office/drawing/2014/main" id="{F95911B3-01C4-A9A9-CA44-220F11ECEFDD}"/>
              </a:ext>
            </a:extLst>
          </p:cNvPr>
          <p:cNvPicPr>
            <a:picLocks noChangeAspect="1"/>
          </p:cNvPicPr>
          <p:nvPr/>
        </p:nvPicPr>
        <p:blipFill rotWithShape="1">
          <a:blip r:embed="rId2">
            <a:extLst>
              <a:ext uri="{28A0092B-C50C-407E-A947-70E740481C1C}">
                <a14:useLocalDpi xmlns:a14="http://schemas.microsoft.com/office/drawing/2010/main" val="0"/>
              </a:ext>
            </a:extLst>
          </a:blip>
          <a:srcRect l="77076" t="42265" r="-5594" b="43685"/>
          <a:stretch/>
        </p:blipFill>
        <p:spPr>
          <a:xfrm>
            <a:off x="16983691" y="16247152"/>
            <a:ext cx="964679" cy="637186"/>
          </a:xfrm>
          <a:prstGeom prst="rect">
            <a:avLst/>
          </a:prstGeom>
        </p:spPr>
      </p:pic>
      <p:cxnSp>
        <p:nvCxnSpPr>
          <p:cNvPr id="231" name="Straight Connector 230">
            <a:extLst>
              <a:ext uri="{FF2B5EF4-FFF2-40B4-BE49-F238E27FC236}">
                <a16:creationId xmlns:a16="http://schemas.microsoft.com/office/drawing/2014/main" id="{0C0465B7-EA00-6ACE-AC90-DE26036417C4}"/>
              </a:ext>
            </a:extLst>
          </p:cNvPr>
          <p:cNvCxnSpPr>
            <a:cxnSpLocks/>
          </p:cNvCxnSpPr>
          <p:nvPr/>
        </p:nvCxnSpPr>
        <p:spPr>
          <a:xfrm>
            <a:off x="16791654" y="19258236"/>
            <a:ext cx="33649450" cy="85745"/>
          </a:xfrm>
          <a:prstGeom prst="line">
            <a:avLst/>
          </a:prstGeom>
          <a:ln w="7620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1F497D"/>
      </a:dk2>
      <a:lt2>
        <a:srgbClr val="EEECE1"/>
      </a:lt2>
      <a:accent1>
        <a:srgbClr val="003056"/>
      </a:accent1>
      <a:accent2>
        <a:srgbClr val="006DB6"/>
      </a:accent2>
      <a:accent3>
        <a:srgbClr val="7E7D7E"/>
      </a:accent3>
      <a:accent4>
        <a:srgbClr val="FFB602"/>
      </a:accent4>
      <a:accent5>
        <a:srgbClr val="003056"/>
      </a:accent5>
      <a:accent6>
        <a:srgbClr val="FFB602"/>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A5D9B22E-113E-43C1-9893-E063943A21E4}" vid="{52E8C4F6-5643-4B2E-832E-71C02DCC8E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erson_x0020_or_x0020_Group xmlns="ac93bbfe-f94b-4161-9a41-8d7a6135e905">
      <UserInfo>
        <DisplayName/>
        <AccountId xsi:nil="true"/>
        <AccountType/>
      </UserInfo>
    </Person_x0020_or_x0020_Group>
    <lcf76f155ced4ddcb4097134ff3c332f xmlns="ac93bbfe-f94b-4161-9a41-8d7a6135e905">
      <Terms xmlns="http://schemas.microsoft.com/office/infopath/2007/PartnerControls"/>
    </lcf76f155ced4ddcb4097134ff3c332f>
    <TaxCatchAll xmlns="ea16ec6f-1d8f-48b2-925c-7c8c92c9c4e4"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86E7B68A20C09428C2E8AC009427516" ma:contentTypeVersion="17" ma:contentTypeDescription="Create a new document." ma:contentTypeScope="" ma:versionID="b41634929d00aea75bca72ae8aef6dd7">
  <xsd:schema xmlns:xsd="http://www.w3.org/2001/XMLSchema" xmlns:xs="http://www.w3.org/2001/XMLSchema" xmlns:p="http://schemas.microsoft.com/office/2006/metadata/properties" xmlns:ns2="ea16ec6f-1d8f-48b2-925c-7c8c92c9c4e4" xmlns:ns3="ac93bbfe-f94b-4161-9a41-8d7a6135e905" targetNamespace="http://schemas.microsoft.com/office/2006/metadata/properties" ma:root="true" ma:fieldsID="e7224fc62ceffb07503c2b485f3d2cb3" ns2:_="" ns3:_="">
    <xsd:import namespace="ea16ec6f-1d8f-48b2-925c-7c8c92c9c4e4"/>
    <xsd:import namespace="ac93bbfe-f94b-4161-9a41-8d7a6135e905"/>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Tags" minOccurs="0"/>
                <xsd:element ref="ns3:MediaServiceDateTaken" minOccurs="0"/>
                <xsd:element ref="ns3:MediaServiceOCR" minOccurs="0"/>
                <xsd:element ref="ns3:MediaServiceLocation" minOccurs="0"/>
                <xsd:element ref="ns3:MediaServiceEventHashCode" minOccurs="0"/>
                <xsd:element ref="ns3:MediaServiceGenerationTime" minOccurs="0"/>
                <xsd:element ref="ns3:MediaServiceAutoKeyPoints" minOccurs="0"/>
                <xsd:element ref="ns3:MediaServiceKeyPoints" minOccurs="0"/>
                <xsd:element ref="ns3:MediaLengthInSeconds" minOccurs="0"/>
                <xsd:element ref="ns3:Person_x0020_or_x0020_Group"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a16ec6f-1d8f-48b2-925c-7c8c92c9c4e4"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TaxCatchAll" ma:index="24" nillable="true" ma:displayName="Taxonomy Catch All Column" ma:hidden="true" ma:list="{8164ef08-91b5-4039-b549-4f04f8684101}" ma:internalName="TaxCatchAll" ma:showField="CatchAllData" ma:web="ea16ec6f-1d8f-48b2-925c-7c8c92c9c4e4">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ac93bbfe-f94b-4161-9a41-8d7a6135e905"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element name="MediaServiceDateTaken" ma:index="13" nillable="true" ma:displayName="MediaServiceDateTaken" ma:description="" ma:hidden="true" ma:internalName="MediaServiceDateTaken"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Location" ma:index="15" nillable="true" ma:displayName="MediaServiceLocation" ma:internalName="MediaServiceLocation"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Person_x0020_or_x0020_Group" ma:index="21" nillable="true" ma:displayName="Person or Group" ma:list="UserInfo" ma:SearchPeopleOnly="false" ma:SharePointGroup="0" ma:internalName="Person_x0020_or_x0020_Group"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2a91012f-191a-4297-80da-223551dc3c4f"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FEDFE47-1665-4B2D-A0D0-4B3FF54A1088}">
  <ds:schemaRefs>
    <ds:schemaRef ds:uri="http://purl.org/dc/elements/1.1/"/>
    <ds:schemaRef ds:uri="http://www.w3.org/XML/1998/namespace"/>
    <ds:schemaRef ds:uri="http://purl.org/dc/dcmitype/"/>
    <ds:schemaRef ds:uri="ea16ec6f-1d8f-48b2-925c-7c8c92c9c4e4"/>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ac93bbfe-f94b-4161-9a41-8d7a6135e905"/>
    <ds:schemaRef ds:uri="http://schemas.microsoft.com/office/2006/metadata/properties"/>
  </ds:schemaRefs>
</ds:datastoreItem>
</file>

<file path=customXml/itemProps2.xml><?xml version="1.0" encoding="utf-8"?>
<ds:datastoreItem xmlns:ds="http://schemas.openxmlformats.org/officeDocument/2006/customXml" ds:itemID="{545921B6-43CF-4CC4-8033-0FCADF35F7C0}">
  <ds:schemaRefs>
    <ds:schemaRef ds:uri="http://schemas.microsoft.com/sharepoint/v3/contenttype/forms"/>
  </ds:schemaRefs>
</ds:datastoreItem>
</file>

<file path=customXml/itemProps3.xml><?xml version="1.0" encoding="utf-8"?>
<ds:datastoreItem xmlns:ds="http://schemas.openxmlformats.org/officeDocument/2006/customXml" ds:itemID="{66239D0E-C1E6-4DA1-85BE-B0213ABB7975}">
  <ds:schemaRefs>
    <ds:schemaRef ds:uri="ac93bbfe-f94b-4161-9a41-8d7a6135e905"/>
    <ds:schemaRef ds:uri="ea16ec6f-1d8f-48b2-925c-7c8c92c9c4e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TotalTime>9301</TotalTime>
  <Words>1602</Words>
  <Application>Microsoft Office PowerPoint</Application>
  <PresentationFormat>Custom</PresentationFormat>
  <Paragraphs>177</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Cambria Math</vt:lpstr>
      <vt:lpstr>Gotham Bold</vt:lpstr>
      <vt:lpstr>Inter</vt:lpstr>
      <vt:lpstr>Office Theme</vt:lpstr>
      <vt:lpstr>Optimizing single-cell RNA sequencing mapping algorithms for reference dataset construction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Nequibuscia qui conseque ipid et est, natium Subtitle Les re pos quunt aut aud isseque voluptur? Udae. Nequibuscia.</dc:title>
  <dc:creator>Kaitlyn Casimo</dc:creator>
  <cp:lastModifiedBy>Clare Morris</cp:lastModifiedBy>
  <cp:revision>18</cp:revision>
  <dcterms:created xsi:type="dcterms:W3CDTF">2021-07-12T22:29:18Z</dcterms:created>
  <dcterms:modified xsi:type="dcterms:W3CDTF">2022-08-08T21:51:20Z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0x010100C86E7B68A20C09428C2E8AC009427516</vt:lpwstr>
  </property>
  <property fmtid="{D5CDD505-2E9C-101B-9397-08002B2CF9AE}" pid="3" name="_dlc_DocIdItemGuid">
    <vt:lpwstr>768306be-ef44-4370-a1df-a65f8836c041</vt:lpwstr>
  </property>
  <property fmtid="{D5CDD505-2E9C-101B-9397-08002B2CF9AE}" pid="4" name="MediaServiceImageTags">
    <vt:lpwstr/>
  </property>
</Properties>
</file>

<file path=docProps/thumbnail.jpeg>
</file>